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63" r:id="rId4"/>
    <p:sldId id="264" r:id="rId5"/>
    <p:sldId id="265" r:id="rId6"/>
    <p:sldId id="266" r:id="rId7"/>
    <p:sldId id="267" r:id="rId8"/>
    <p:sldId id="268" r:id="rId9"/>
    <p:sldId id="269" r:id="rId10"/>
    <p:sldId id="258" r:id="rId11"/>
    <p:sldId id="270" r:id="rId12"/>
    <p:sldId id="271" r:id="rId13"/>
    <p:sldId id="259" r:id="rId14"/>
    <p:sldId id="272" r:id="rId15"/>
    <p:sldId id="273" r:id="rId16"/>
    <p:sldId id="260" r:id="rId17"/>
    <p:sldId id="25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828D36-30E8-46BB-AF94-F1442DBE7FA1}" v="294" dt="2025-05-05T07:07:59.1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50" d="100"/>
          <a:sy n="50" d="100"/>
        </p:scale>
        <p:origin x="1188" y="2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roen Scheerder (imec)" userId="be954d36-bfb1-457f-845e-17efca1cc347" providerId="ADAL" clId="{F4828D36-30E8-46BB-AF94-F1442DBE7FA1}"/>
    <pc:docChg chg="undo custSel addSld delSld modSld">
      <pc:chgData name="Jeroen Scheerder (imec)" userId="be954d36-bfb1-457f-845e-17efca1cc347" providerId="ADAL" clId="{F4828D36-30E8-46BB-AF94-F1442DBE7FA1}" dt="2025-05-05T07:16:47.378" v="7834" actId="20577"/>
      <pc:docMkLst>
        <pc:docMk/>
      </pc:docMkLst>
      <pc:sldChg chg="addSp delSp modSp new mod">
        <pc:chgData name="Jeroen Scheerder (imec)" userId="be954d36-bfb1-457f-845e-17efca1cc347" providerId="ADAL" clId="{F4828D36-30E8-46BB-AF94-F1442DBE7FA1}" dt="2025-05-05T05:53:31.971" v="1692" actId="1076"/>
        <pc:sldMkLst>
          <pc:docMk/>
          <pc:sldMk cId="2476187531" sldId="256"/>
        </pc:sldMkLst>
        <pc:spChg chg="del">
          <ac:chgData name="Jeroen Scheerder (imec)" userId="be954d36-bfb1-457f-845e-17efca1cc347" providerId="ADAL" clId="{F4828D36-30E8-46BB-AF94-F1442DBE7FA1}" dt="2025-05-04T17:00:11.649" v="1" actId="478"/>
          <ac:spMkLst>
            <pc:docMk/>
            <pc:sldMk cId="2476187531" sldId="256"/>
            <ac:spMk id="2" creationId="{1FF7F180-DBEF-B90E-19AD-5E89774A0020}"/>
          </ac:spMkLst>
        </pc:spChg>
        <pc:spChg chg="add mod">
          <ac:chgData name="Jeroen Scheerder (imec)" userId="be954d36-bfb1-457f-845e-17efca1cc347" providerId="ADAL" clId="{F4828D36-30E8-46BB-AF94-F1442DBE7FA1}" dt="2025-05-05T05:53:31.971" v="1692" actId="1076"/>
          <ac:spMkLst>
            <pc:docMk/>
            <pc:sldMk cId="2476187531" sldId="256"/>
            <ac:spMk id="2" creationId="{E1F65625-2076-1EA0-2E6E-FB00CB76F534}"/>
          </ac:spMkLst>
        </pc:spChg>
        <pc:spChg chg="del">
          <ac:chgData name="Jeroen Scheerder (imec)" userId="be954d36-bfb1-457f-845e-17efca1cc347" providerId="ADAL" clId="{F4828D36-30E8-46BB-AF94-F1442DBE7FA1}" dt="2025-05-04T17:00:12.686" v="2" actId="478"/>
          <ac:spMkLst>
            <pc:docMk/>
            <pc:sldMk cId="2476187531" sldId="256"/>
            <ac:spMk id="3" creationId="{17CA02BE-1851-F40B-6CC4-081D5DB560DE}"/>
          </ac:spMkLst>
        </pc:spChg>
      </pc:sldChg>
      <pc:sldChg chg="addSp delSp modSp new mod">
        <pc:chgData name="Jeroen Scheerder (imec)" userId="be954d36-bfb1-457f-845e-17efca1cc347" providerId="ADAL" clId="{F4828D36-30E8-46BB-AF94-F1442DBE7FA1}" dt="2025-05-05T07:11:45.120" v="6748" actId="20577"/>
        <pc:sldMkLst>
          <pc:docMk/>
          <pc:sldMk cId="2495987699" sldId="257"/>
        </pc:sldMkLst>
        <pc:spChg chg="del">
          <ac:chgData name="Jeroen Scheerder (imec)" userId="be954d36-bfb1-457f-845e-17efca1cc347" providerId="ADAL" clId="{F4828D36-30E8-46BB-AF94-F1442DBE7FA1}" dt="2025-05-04T17:00:16.214" v="4" actId="478"/>
          <ac:spMkLst>
            <pc:docMk/>
            <pc:sldMk cId="2495987699" sldId="257"/>
            <ac:spMk id="2" creationId="{23D86EBF-820F-2D7E-A35D-1D407C3711F7}"/>
          </ac:spMkLst>
        </pc:spChg>
        <pc:spChg chg="del">
          <ac:chgData name="Jeroen Scheerder (imec)" userId="be954d36-bfb1-457f-845e-17efca1cc347" providerId="ADAL" clId="{F4828D36-30E8-46BB-AF94-F1442DBE7FA1}" dt="2025-05-04T17:00:17.402" v="5" actId="478"/>
          <ac:spMkLst>
            <pc:docMk/>
            <pc:sldMk cId="2495987699" sldId="257"/>
            <ac:spMk id="3" creationId="{D7CF7964-23D1-6D2E-2677-B7B28D03F356}"/>
          </ac:spMkLst>
        </pc:spChg>
        <pc:spChg chg="add mod">
          <ac:chgData name="Jeroen Scheerder (imec)" userId="be954d36-bfb1-457f-845e-17efca1cc347" providerId="ADAL" clId="{F4828D36-30E8-46BB-AF94-F1442DBE7FA1}" dt="2025-05-05T07:11:45.120" v="6748" actId="20577"/>
          <ac:spMkLst>
            <pc:docMk/>
            <pc:sldMk cId="2495987699" sldId="257"/>
            <ac:spMk id="4" creationId="{7502AC77-3BA8-B633-DDBA-24B5A0C6B8D8}"/>
          </ac:spMkLst>
        </pc:spChg>
      </pc:sldChg>
      <pc:sldChg chg="addSp delSp modSp new mod">
        <pc:chgData name="Jeroen Scheerder (imec)" userId="be954d36-bfb1-457f-845e-17efca1cc347" providerId="ADAL" clId="{F4828D36-30E8-46BB-AF94-F1442DBE7FA1}" dt="2025-05-05T06:52:07.918" v="4891" actId="692"/>
        <pc:sldMkLst>
          <pc:docMk/>
          <pc:sldMk cId="324018683" sldId="258"/>
        </pc:sldMkLst>
        <pc:spChg chg="del">
          <ac:chgData name="Jeroen Scheerder (imec)" userId="be954d36-bfb1-457f-845e-17efca1cc347" providerId="ADAL" clId="{F4828D36-30E8-46BB-AF94-F1442DBE7FA1}" dt="2025-05-04T17:04:38.677" v="418" actId="478"/>
          <ac:spMkLst>
            <pc:docMk/>
            <pc:sldMk cId="324018683" sldId="258"/>
            <ac:spMk id="2" creationId="{5B41DBFA-DCED-EE73-26EA-F66A9F3B7179}"/>
          </ac:spMkLst>
        </pc:spChg>
        <pc:spChg chg="add mod">
          <ac:chgData name="Jeroen Scheerder (imec)" userId="be954d36-bfb1-457f-845e-17efca1cc347" providerId="ADAL" clId="{F4828D36-30E8-46BB-AF94-F1442DBE7FA1}" dt="2025-05-05T06:51:19.643" v="4846" actId="1076"/>
          <ac:spMkLst>
            <pc:docMk/>
            <pc:sldMk cId="324018683" sldId="258"/>
            <ac:spMk id="2" creationId="{7AB14F82-0299-56F2-915F-8C7F4AA94D37}"/>
          </ac:spMkLst>
        </pc:spChg>
        <pc:spChg chg="add mod">
          <ac:chgData name="Jeroen Scheerder (imec)" userId="be954d36-bfb1-457f-845e-17efca1cc347" providerId="ADAL" clId="{F4828D36-30E8-46BB-AF94-F1442DBE7FA1}" dt="2025-05-05T06:51:23.365" v="4854" actId="20577"/>
          <ac:spMkLst>
            <pc:docMk/>
            <pc:sldMk cId="324018683" sldId="258"/>
            <ac:spMk id="3" creationId="{80CF9ED5-8CE4-BE47-707A-74B2E1124621}"/>
          </ac:spMkLst>
        </pc:spChg>
        <pc:spChg chg="del">
          <ac:chgData name="Jeroen Scheerder (imec)" userId="be954d36-bfb1-457f-845e-17efca1cc347" providerId="ADAL" clId="{F4828D36-30E8-46BB-AF94-F1442DBE7FA1}" dt="2025-05-04T17:04:39.808" v="419" actId="478"/>
          <ac:spMkLst>
            <pc:docMk/>
            <pc:sldMk cId="324018683" sldId="258"/>
            <ac:spMk id="3" creationId="{C745447C-91C5-2176-D4A3-6C70B718E5F6}"/>
          </ac:spMkLst>
        </pc:spChg>
        <pc:spChg chg="add mod">
          <ac:chgData name="Jeroen Scheerder (imec)" userId="be954d36-bfb1-457f-845e-17efca1cc347" providerId="ADAL" clId="{F4828D36-30E8-46BB-AF94-F1442DBE7FA1}" dt="2025-05-05T06:51:33.156" v="4866" actId="20577"/>
          <ac:spMkLst>
            <pc:docMk/>
            <pc:sldMk cId="324018683" sldId="258"/>
            <ac:spMk id="4" creationId="{C977B754-8495-6740-C0C0-0A444E696305}"/>
          </ac:spMkLst>
        </pc:spChg>
        <pc:spChg chg="add mod">
          <ac:chgData name="Jeroen Scheerder (imec)" userId="be954d36-bfb1-457f-845e-17efca1cc347" providerId="ADAL" clId="{F4828D36-30E8-46BB-AF94-F1442DBE7FA1}" dt="2025-05-05T06:51:39.133" v="4876" actId="20577"/>
          <ac:spMkLst>
            <pc:docMk/>
            <pc:sldMk cId="324018683" sldId="258"/>
            <ac:spMk id="6" creationId="{3872362C-6085-8245-70E3-76E5CB43E569}"/>
          </ac:spMkLst>
        </pc:spChg>
        <pc:spChg chg="add mod">
          <ac:chgData name="Jeroen Scheerder (imec)" userId="be954d36-bfb1-457f-845e-17efca1cc347" providerId="ADAL" clId="{F4828D36-30E8-46BB-AF94-F1442DBE7FA1}" dt="2025-05-05T06:52:07.918" v="4891" actId="692"/>
          <ac:spMkLst>
            <pc:docMk/>
            <pc:sldMk cId="324018683" sldId="258"/>
            <ac:spMk id="7" creationId="{B95094F8-9D0A-97B0-AD0E-0D17C21D6F33}"/>
          </ac:spMkLst>
        </pc:spChg>
        <pc:picChg chg="add mod">
          <ac:chgData name="Jeroen Scheerder (imec)" userId="be954d36-bfb1-457f-845e-17efca1cc347" providerId="ADAL" clId="{F4828D36-30E8-46BB-AF94-F1442DBE7FA1}" dt="2025-05-04T17:06:05.070" v="424" actId="1076"/>
          <ac:picMkLst>
            <pc:docMk/>
            <pc:sldMk cId="324018683" sldId="258"/>
            <ac:picMk id="5" creationId="{3AE19345-797D-2AD5-F3C4-B643C30E21A6}"/>
          </ac:picMkLst>
        </pc:picChg>
      </pc:sldChg>
      <pc:sldChg chg="addSp modSp add mod">
        <pc:chgData name="Jeroen Scheerder (imec)" userId="be954d36-bfb1-457f-845e-17efca1cc347" providerId="ADAL" clId="{F4828D36-30E8-46BB-AF94-F1442DBE7FA1}" dt="2025-05-05T07:04:57.215" v="5892" actId="14100"/>
        <pc:sldMkLst>
          <pc:docMk/>
          <pc:sldMk cId="2049920517" sldId="259"/>
        </pc:sldMkLst>
        <pc:spChg chg="add mod">
          <ac:chgData name="Jeroen Scheerder (imec)" userId="be954d36-bfb1-457f-845e-17efca1cc347" providerId="ADAL" clId="{F4828D36-30E8-46BB-AF94-F1442DBE7FA1}" dt="2025-05-05T07:03:22.929" v="5883" actId="20577"/>
          <ac:spMkLst>
            <pc:docMk/>
            <pc:sldMk cId="2049920517" sldId="259"/>
            <ac:spMk id="2" creationId="{02BDF0EA-A93E-208D-67A0-7179BFB8BCE9}"/>
          </ac:spMkLst>
        </pc:spChg>
        <pc:picChg chg="add mod">
          <ac:chgData name="Jeroen Scheerder (imec)" userId="be954d36-bfb1-457f-845e-17efca1cc347" providerId="ADAL" clId="{F4828D36-30E8-46BB-AF94-F1442DBE7FA1}" dt="2025-05-05T06:59:36.275" v="5541" actId="1076"/>
          <ac:picMkLst>
            <pc:docMk/>
            <pc:sldMk cId="2049920517" sldId="259"/>
            <ac:picMk id="4" creationId="{6375C9E7-4185-A306-B5C0-03402C73BED7}"/>
          </ac:picMkLst>
        </pc:picChg>
        <pc:picChg chg="add mod">
          <ac:chgData name="Jeroen Scheerder (imec)" userId="be954d36-bfb1-457f-845e-17efca1cc347" providerId="ADAL" clId="{F4828D36-30E8-46BB-AF94-F1442DBE7FA1}" dt="2025-05-05T07:03:51.239" v="5889" actId="1076"/>
          <ac:picMkLst>
            <pc:docMk/>
            <pc:sldMk cId="2049920517" sldId="259"/>
            <ac:picMk id="6" creationId="{8BC28AE9-C0F7-EDC4-AB6F-721682848B4A}"/>
          </ac:picMkLst>
        </pc:picChg>
        <pc:picChg chg="add mod">
          <ac:chgData name="Jeroen Scheerder (imec)" userId="be954d36-bfb1-457f-845e-17efca1cc347" providerId="ADAL" clId="{F4828D36-30E8-46BB-AF94-F1442DBE7FA1}" dt="2025-05-05T07:04:57.215" v="5892" actId="14100"/>
          <ac:picMkLst>
            <pc:docMk/>
            <pc:sldMk cId="2049920517" sldId="259"/>
            <ac:picMk id="8" creationId="{816CC684-3538-C868-8315-18036484D859}"/>
          </ac:picMkLst>
        </pc:picChg>
      </pc:sldChg>
      <pc:sldChg chg="addSp modSp add mod">
        <pc:chgData name="Jeroen Scheerder (imec)" userId="be954d36-bfb1-457f-845e-17efca1cc347" providerId="ADAL" clId="{F4828D36-30E8-46BB-AF94-F1442DBE7FA1}" dt="2025-05-05T07:08:17.676" v="6258" actId="5793"/>
        <pc:sldMkLst>
          <pc:docMk/>
          <pc:sldMk cId="3827941257" sldId="260"/>
        </pc:sldMkLst>
        <pc:spChg chg="mod">
          <ac:chgData name="Jeroen Scheerder (imec)" userId="be954d36-bfb1-457f-845e-17efca1cc347" providerId="ADAL" clId="{F4828D36-30E8-46BB-AF94-F1442DBE7FA1}" dt="2025-05-05T07:06:06.266" v="6134" actId="20577"/>
          <ac:spMkLst>
            <pc:docMk/>
            <pc:sldMk cId="3827941257" sldId="260"/>
            <ac:spMk id="2" creationId="{75EE4D52-6976-4029-38F4-26F1FCA91CB9}"/>
          </ac:spMkLst>
        </pc:spChg>
        <pc:spChg chg="add mod">
          <ac:chgData name="Jeroen Scheerder (imec)" userId="be954d36-bfb1-457f-845e-17efca1cc347" providerId="ADAL" clId="{F4828D36-30E8-46BB-AF94-F1442DBE7FA1}" dt="2025-05-05T07:08:17.676" v="6258" actId="5793"/>
          <ac:spMkLst>
            <pc:docMk/>
            <pc:sldMk cId="3827941257" sldId="260"/>
            <ac:spMk id="7" creationId="{E7EBC2FF-2A2E-FFEF-7716-3D7D9B2CDCEB}"/>
          </ac:spMkLst>
        </pc:spChg>
        <pc:picChg chg="add mod">
          <ac:chgData name="Jeroen Scheerder (imec)" userId="be954d36-bfb1-457f-845e-17efca1cc347" providerId="ADAL" clId="{F4828D36-30E8-46BB-AF94-F1442DBE7FA1}" dt="2025-05-05T07:07:14.870" v="6138" actId="1076"/>
          <ac:picMkLst>
            <pc:docMk/>
            <pc:sldMk cId="3827941257" sldId="260"/>
            <ac:picMk id="4" creationId="{A5E96F8F-8D4C-324E-2B53-02E7C3AF9DD2}"/>
          </ac:picMkLst>
        </pc:picChg>
        <pc:picChg chg="add mod">
          <ac:chgData name="Jeroen Scheerder (imec)" userId="be954d36-bfb1-457f-845e-17efca1cc347" providerId="ADAL" clId="{F4828D36-30E8-46BB-AF94-F1442DBE7FA1}" dt="2025-05-05T07:07:55.226" v="6142" actId="1076"/>
          <ac:picMkLst>
            <pc:docMk/>
            <pc:sldMk cId="3827941257" sldId="260"/>
            <ac:picMk id="6" creationId="{0B0AA37C-8AFF-7DAB-4160-9C8C80FE85A8}"/>
          </ac:picMkLst>
        </pc:picChg>
      </pc:sldChg>
      <pc:sldChg chg="delSp new del mod">
        <pc:chgData name="Jeroen Scheerder (imec)" userId="be954d36-bfb1-457f-845e-17efca1cc347" providerId="ADAL" clId="{F4828D36-30E8-46BB-AF94-F1442DBE7FA1}" dt="2025-05-05T05:51:33.542" v="1610" actId="47"/>
        <pc:sldMkLst>
          <pc:docMk/>
          <pc:sldMk cId="3409462338" sldId="261"/>
        </pc:sldMkLst>
        <pc:spChg chg="del">
          <ac:chgData name="Jeroen Scheerder (imec)" userId="be954d36-bfb1-457f-845e-17efca1cc347" providerId="ADAL" clId="{F4828D36-30E8-46BB-AF94-F1442DBE7FA1}" dt="2025-05-05T05:49:39.356" v="1587" actId="478"/>
          <ac:spMkLst>
            <pc:docMk/>
            <pc:sldMk cId="3409462338" sldId="261"/>
            <ac:spMk id="2" creationId="{5186FFB8-255A-019A-02A8-F2678E596C48}"/>
          </ac:spMkLst>
        </pc:spChg>
        <pc:spChg chg="del">
          <ac:chgData name="Jeroen Scheerder (imec)" userId="be954d36-bfb1-457f-845e-17efca1cc347" providerId="ADAL" clId="{F4828D36-30E8-46BB-AF94-F1442DBE7FA1}" dt="2025-05-05T05:49:40.221" v="1588" actId="478"/>
          <ac:spMkLst>
            <pc:docMk/>
            <pc:sldMk cId="3409462338" sldId="261"/>
            <ac:spMk id="3" creationId="{1AEFF00E-42BE-0EBD-3504-64542984022C}"/>
          </ac:spMkLst>
        </pc:spChg>
      </pc:sldChg>
      <pc:sldChg chg="addSp modSp add mod modAnim">
        <pc:chgData name="Jeroen Scheerder (imec)" userId="be954d36-bfb1-457f-845e-17efca1cc347" providerId="ADAL" clId="{F4828D36-30E8-46BB-AF94-F1442DBE7FA1}" dt="2025-05-05T05:55:15.890" v="1820" actId="14100"/>
        <pc:sldMkLst>
          <pc:docMk/>
          <pc:sldMk cId="2034261169" sldId="262"/>
        </pc:sldMkLst>
        <pc:spChg chg="mod">
          <ac:chgData name="Jeroen Scheerder (imec)" userId="be954d36-bfb1-457f-845e-17efca1cc347" providerId="ADAL" clId="{F4828D36-30E8-46BB-AF94-F1442DBE7FA1}" dt="2025-05-05T05:49:41.117" v="1590" actId="27636"/>
          <ac:spMkLst>
            <pc:docMk/>
            <pc:sldMk cId="2034261169" sldId="262"/>
            <ac:spMk id="2" creationId="{DC8C9A6F-1AE8-D986-C7F6-933291BDCA55}"/>
          </ac:spMkLst>
        </pc:spChg>
        <pc:spChg chg="mod">
          <ac:chgData name="Jeroen Scheerder (imec)" userId="be954d36-bfb1-457f-845e-17efca1cc347" providerId="ADAL" clId="{F4828D36-30E8-46BB-AF94-F1442DBE7FA1}" dt="2025-05-05T05:51:27.410" v="1609" actId="207"/>
          <ac:spMkLst>
            <pc:docMk/>
            <pc:sldMk cId="2034261169" sldId="262"/>
            <ac:spMk id="6" creationId="{03B4EF8C-E50E-C43B-4F4E-B9B2663AFDF9}"/>
          </ac:spMkLst>
        </pc:spChg>
        <pc:spChg chg="mod">
          <ac:chgData name="Jeroen Scheerder (imec)" userId="be954d36-bfb1-457f-845e-17efca1cc347" providerId="ADAL" clId="{F4828D36-30E8-46BB-AF94-F1442DBE7FA1}" dt="2025-05-05T05:54:01.986" v="1694" actId="115"/>
          <ac:spMkLst>
            <pc:docMk/>
            <pc:sldMk cId="2034261169" sldId="262"/>
            <ac:spMk id="57" creationId="{FF823175-5839-0F99-73DB-B573658174BE}"/>
          </ac:spMkLst>
        </pc:spChg>
        <pc:spChg chg="add mod">
          <ac:chgData name="Jeroen Scheerder (imec)" userId="be954d36-bfb1-457f-845e-17efca1cc347" providerId="ADAL" clId="{F4828D36-30E8-46BB-AF94-F1442DBE7FA1}" dt="2025-05-05T05:55:15.890" v="1820" actId="14100"/>
          <ac:spMkLst>
            <pc:docMk/>
            <pc:sldMk cId="2034261169" sldId="262"/>
            <ac:spMk id="71" creationId="{30ADD6BC-ADBF-6525-7F9F-BE81E759D9A6}"/>
          </ac:spMkLst>
        </pc:spChg>
        <pc:spChg chg="mod">
          <ac:chgData name="Jeroen Scheerder (imec)" userId="be954d36-bfb1-457f-845e-17efca1cc347" providerId="ADAL" clId="{F4828D36-30E8-46BB-AF94-F1442DBE7FA1}" dt="2025-05-05T05:50:01.477" v="1594" actId="20577"/>
          <ac:spMkLst>
            <pc:docMk/>
            <pc:sldMk cId="2034261169" sldId="262"/>
            <ac:spMk id="88" creationId="{2C5DC4AF-C8F2-90A2-41EF-9815E43128F5}"/>
          </ac:spMkLst>
        </pc:spChg>
        <pc:cxnChg chg="add mod">
          <ac:chgData name="Jeroen Scheerder (imec)" userId="be954d36-bfb1-457f-845e-17efca1cc347" providerId="ADAL" clId="{F4828D36-30E8-46BB-AF94-F1442DBE7FA1}" dt="2025-05-05T05:54:50.686" v="1789" actId="692"/>
          <ac:cxnSpMkLst>
            <pc:docMk/>
            <pc:sldMk cId="2034261169" sldId="262"/>
            <ac:cxnSpMk id="5" creationId="{8DB31F42-201E-1A15-92E3-19AE7B213C40}"/>
          </ac:cxnSpMkLst>
        </pc:cxnChg>
        <pc:cxnChg chg="add mod">
          <ac:chgData name="Jeroen Scheerder (imec)" userId="be954d36-bfb1-457f-845e-17efca1cc347" providerId="ADAL" clId="{F4828D36-30E8-46BB-AF94-F1442DBE7FA1}" dt="2025-05-05T05:55:03.027" v="1792" actId="14100"/>
          <ac:cxnSpMkLst>
            <pc:docMk/>
            <pc:sldMk cId="2034261169" sldId="262"/>
            <ac:cxnSpMk id="72" creationId="{7441C6B1-9F50-EAC2-5579-78F2B940FDB2}"/>
          </ac:cxnSpMkLst>
        </pc:cxnChg>
      </pc:sldChg>
      <pc:sldChg chg="addSp delSp modSp add mod delAnim modAnim">
        <pc:chgData name="Jeroen Scheerder (imec)" userId="be954d36-bfb1-457f-845e-17efca1cc347" providerId="ADAL" clId="{F4828D36-30E8-46BB-AF94-F1442DBE7FA1}" dt="2025-05-05T06:13:12.143" v="2668" actId="20577"/>
        <pc:sldMkLst>
          <pc:docMk/>
          <pc:sldMk cId="1513812967" sldId="263"/>
        </pc:sldMkLst>
        <pc:spChg chg="mod">
          <ac:chgData name="Jeroen Scheerder (imec)" userId="be954d36-bfb1-457f-845e-17efca1cc347" providerId="ADAL" clId="{F4828D36-30E8-46BB-AF94-F1442DBE7FA1}" dt="2025-05-05T05:58:05.284" v="1872" actId="20577"/>
          <ac:spMkLst>
            <pc:docMk/>
            <pc:sldMk cId="1513812967" sldId="263"/>
            <ac:spMk id="2" creationId="{34BC1846-39C3-479F-F43D-EE1075C40A4A}"/>
          </ac:spMkLst>
        </pc:spChg>
        <pc:spChg chg="del">
          <ac:chgData name="Jeroen Scheerder (imec)" userId="be954d36-bfb1-457f-845e-17efca1cc347" providerId="ADAL" clId="{F4828D36-30E8-46BB-AF94-F1442DBE7FA1}" dt="2025-05-05T05:55:42.623" v="1830" actId="478"/>
          <ac:spMkLst>
            <pc:docMk/>
            <pc:sldMk cId="1513812967" sldId="263"/>
            <ac:spMk id="6" creationId="{5CD75177-5886-C9F4-FDB1-FE3268915361}"/>
          </ac:spMkLst>
        </pc:spChg>
        <pc:spChg chg="del">
          <ac:chgData name="Jeroen Scheerder (imec)" userId="be954d36-bfb1-457f-845e-17efca1cc347" providerId="ADAL" clId="{F4828D36-30E8-46BB-AF94-F1442DBE7FA1}" dt="2025-05-05T05:55:37.077" v="1824" actId="478"/>
          <ac:spMkLst>
            <pc:docMk/>
            <pc:sldMk cId="1513812967" sldId="263"/>
            <ac:spMk id="8" creationId="{3B470FD0-74BA-7838-DAD3-C9F23408CD15}"/>
          </ac:spMkLst>
        </pc:spChg>
        <pc:spChg chg="del">
          <ac:chgData name="Jeroen Scheerder (imec)" userId="be954d36-bfb1-457f-845e-17efca1cc347" providerId="ADAL" clId="{F4828D36-30E8-46BB-AF94-F1442DBE7FA1}" dt="2025-05-05T05:55:37.077" v="1824" actId="478"/>
          <ac:spMkLst>
            <pc:docMk/>
            <pc:sldMk cId="1513812967" sldId="263"/>
            <ac:spMk id="9" creationId="{6FA81716-5B07-8B18-39A6-F5896298E0B1}"/>
          </ac:spMkLst>
        </pc:spChg>
        <pc:spChg chg="del mod">
          <ac:chgData name="Jeroen Scheerder (imec)" userId="be954d36-bfb1-457f-845e-17efca1cc347" providerId="ADAL" clId="{F4828D36-30E8-46BB-AF94-F1442DBE7FA1}" dt="2025-05-05T05:55:41.568" v="1829" actId="478"/>
          <ac:spMkLst>
            <pc:docMk/>
            <pc:sldMk cId="1513812967" sldId="263"/>
            <ac:spMk id="11" creationId="{DBE0F43C-38B3-5C6D-BB94-EBE5349553C4}"/>
          </ac:spMkLst>
        </pc:spChg>
        <pc:spChg chg="del">
          <ac:chgData name="Jeroen Scheerder (imec)" userId="be954d36-bfb1-457f-845e-17efca1cc347" providerId="ADAL" clId="{F4828D36-30E8-46BB-AF94-F1442DBE7FA1}" dt="2025-05-05T05:55:39.960" v="1827" actId="478"/>
          <ac:spMkLst>
            <pc:docMk/>
            <pc:sldMk cId="1513812967" sldId="263"/>
            <ac:spMk id="12" creationId="{37896ECE-AF3D-9CD4-4559-DC06388DDBF1}"/>
          </ac:spMkLst>
        </pc:spChg>
        <pc:spChg chg="del">
          <ac:chgData name="Jeroen Scheerder (imec)" userId="be954d36-bfb1-457f-845e-17efca1cc347" providerId="ADAL" clId="{F4828D36-30E8-46BB-AF94-F1442DBE7FA1}" dt="2025-05-05T05:55:33.147" v="1823" actId="478"/>
          <ac:spMkLst>
            <pc:docMk/>
            <pc:sldMk cId="1513812967" sldId="263"/>
            <ac:spMk id="14" creationId="{576519FE-5ED7-22DE-01BA-62D6F380610B}"/>
          </ac:spMkLst>
        </pc:spChg>
        <pc:spChg chg="del">
          <ac:chgData name="Jeroen Scheerder (imec)" userId="be954d36-bfb1-457f-845e-17efca1cc347" providerId="ADAL" clId="{F4828D36-30E8-46BB-AF94-F1442DBE7FA1}" dt="2025-05-05T05:55:33.147" v="1823" actId="478"/>
          <ac:spMkLst>
            <pc:docMk/>
            <pc:sldMk cId="1513812967" sldId="263"/>
            <ac:spMk id="15" creationId="{E1C41B07-48B9-056F-90D9-B763C2801945}"/>
          </ac:spMkLst>
        </pc:spChg>
        <pc:spChg chg="del">
          <ac:chgData name="Jeroen Scheerder (imec)" userId="be954d36-bfb1-457f-845e-17efca1cc347" providerId="ADAL" clId="{F4828D36-30E8-46BB-AF94-F1442DBE7FA1}" dt="2025-05-05T05:55:37.077" v="1824" actId="478"/>
          <ac:spMkLst>
            <pc:docMk/>
            <pc:sldMk cId="1513812967" sldId="263"/>
            <ac:spMk id="47" creationId="{F919F705-F3B9-D0AF-4A6C-F89D5AEDF975}"/>
          </ac:spMkLst>
        </pc:spChg>
        <pc:spChg chg="del">
          <ac:chgData name="Jeroen Scheerder (imec)" userId="be954d36-bfb1-457f-845e-17efca1cc347" providerId="ADAL" clId="{F4828D36-30E8-46BB-AF94-F1442DBE7FA1}" dt="2025-05-05T05:55:33.147" v="1823" actId="478"/>
          <ac:spMkLst>
            <pc:docMk/>
            <pc:sldMk cId="1513812967" sldId="263"/>
            <ac:spMk id="48" creationId="{13B113B3-8F66-A35A-2081-CC8EB614D306}"/>
          </ac:spMkLst>
        </pc:spChg>
        <pc:spChg chg="del">
          <ac:chgData name="Jeroen Scheerder (imec)" userId="be954d36-bfb1-457f-845e-17efca1cc347" providerId="ADAL" clId="{F4828D36-30E8-46BB-AF94-F1442DBE7FA1}" dt="2025-05-05T05:55:33.147" v="1823" actId="478"/>
          <ac:spMkLst>
            <pc:docMk/>
            <pc:sldMk cId="1513812967" sldId="263"/>
            <ac:spMk id="49" creationId="{F7203C4A-A937-E2B5-F973-14309F50A326}"/>
          </ac:spMkLst>
        </pc:spChg>
        <pc:spChg chg="del">
          <ac:chgData name="Jeroen Scheerder (imec)" userId="be954d36-bfb1-457f-845e-17efca1cc347" providerId="ADAL" clId="{F4828D36-30E8-46BB-AF94-F1442DBE7FA1}" dt="2025-05-05T05:55:33.147" v="1823" actId="478"/>
          <ac:spMkLst>
            <pc:docMk/>
            <pc:sldMk cId="1513812967" sldId="263"/>
            <ac:spMk id="50" creationId="{8BD363F3-B760-748A-856C-AF29ACB565A3}"/>
          </ac:spMkLst>
        </pc:spChg>
        <pc:spChg chg="del">
          <ac:chgData name="Jeroen Scheerder (imec)" userId="be954d36-bfb1-457f-845e-17efca1cc347" providerId="ADAL" clId="{F4828D36-30E8-46BB-AF94-F1442DBE7FA1}" dt="2025-05-05T05:55:37.077" v="1824" actId="478"/>
          <ac:spMkLst>
            <pc:docMk/>
            <pc:sldMk cId="1513812967" sldId="263"/>
            <ac:spMk id="51" creationId="{2D0EC8FE-ABA0-99D5-F90A-615986A824D1}"/>
          </ac:spMkLst>
        </pc:spChg>
        <pc:spChg chg="del">
          <ac:chgData name="Jeroen Scheerder (imec)" userId="be954d36-bfb1-457f-845e-17efca1cc347" providerId="ADAL" clId="{F4828D36-30E8-46BB-AF94-F1442DBE7FA1}" dt="2025-05-05T05:55:33.147" v="1823" actId="478"/>
          <ac:spMkLst>
            <pc:docMk/>
            <pc:sldMk cId="1513812967" sldId="263"/>
            <ac:spMk id="52" creationId="{A75E90C3-A41B-322B-68F0-849B9AFA4A7C}"/>
          </ac:spMkLst>
        </pc:spChg>
        <pc:spChg chg="del">
          <ac:chgData name="Jeroen Scheerder (imec)" userId="be954d36-bfb1-457f-845e-17efca1cc347" providerId="ADAL" clId="{F4828D36-30E8-46BB-AF94-F1442DBE7FA1}" dt="2025-05-05T05:55:37.077" v="1824" actId="478"/>
          <ac:spMkLst>
            <pc:docMk/>
            <pc:sldMk cId="1513812967" sldId="263"/>
            <ac:spMk id="53" creationId="{F01E2513-3BBC-FD2A-91B0-16C5C7F8B755}"/>
          </ac:spMkLst>
        </pc:spChg>
        <pc:spChg chg="del">
          <ac:chgData name="Jeroen Scheerder (imec)" userId="be954d36-bfb1-457f-845e-17efca1cc347" providerId="ADAL" clId="{F4828D36-30E8-46BB-AF94-F1442DBE7FA1}" dt="2025-05-05T05:55:37.077" v="1824" actId="478"/>
          <ac:spMkLst>
            <pc:docMk/>
            <pc:sldMk cId="1513812967" sldId="263"/>
            <ac:spMk id="54" creationId="{C379134C-F03B-1795-AD03-E77D4CE8F76D}"/>
          </ac:spMkLst>
        </pc:spChg>
        <pc:spChg chg="del">
          <ac:chgData name="Jeroen Scheerder (imec)" userId="be954d36-bfb1-457f-845e-17efca1cc347" providerId="ADAL" clId="{F4828D36-30E8-46BB-AF94-F1442DBE7FA1}" dt="2025-05-05T05:55:33.147" v="1823" actId="478"/>
          <ac:spMkLst>
            <pc:docMk/>
            <pc:sldMk cId="1513812967" sldId="263"/>
            <ac:spMk id="55" creationId="{8562AC3F-B496-83D7-ED6E-8F4E05F5C63F}"/>
          </ac:spMkLst>
        </pc:spChg>
        <pc:spChg chg="del">
          <ac:chgData name="Jeroen Scheerder (imec)" userId="be954d36-bfb1-457f-845e-17efca1cc347" providerId="ADAL" clId="{F4828D36-30E8-46BB-AF94-F1442DBE7FA1}" dt="2025-05-05T05:55:33.147" v="1823" actId="478"/>
          <ac:spMkLst>
            <pc:docMk/>
            <pc:sldMk cId="1513812967" sldId="263"/>
            <ac:spMk id="56" creationId="{8F67945E-05E1-1A31-0748-5EEC00E489BF}"/>
          </ac:spMkLst>
        </pc:spChg>
        <pc:spChg chg="del">
          <ac:chgData name="Jeroen Scheerder (imec)" userId="be954d36-bfb1-457f-845e-17efca1cc347" providerId="ADAL" clId="{F4828D36-30E8-46BB-AF94-F1442DBE7FA1}" dt="2025-05-05T05:55:37.077" v="1824" actId="478"/>
          <ac:spMkLst>
            <pc:docMk/>
            <pc:sldMk cId="1513812967" sldId="263"/>
            <ac:spMk id="57" creationId="{7F2C1306-AEC5-74C3-7F17-25A6A9C026F1}"/>
          </ac:spMkLst>
        </pc:spChg>
        <pc:spChg chg="del">
          <ac:chgData name="Jeroen Scheerder (imec)" userId="be954d36-bfb1-457f-845e-17efca1cc347" providerId="ADAL" clId="{F4828D36-30E8-46BB-AF94-F1442DBE7FA1}" dt="2025-05-05T05:55:33.147" v="1823" actId="478"/>
          <ac:spMkLst>
            <pc:docMk/>
            <pc:sldMk cId="1513812967" sldId="263"/>
            <ac:spMk id="59" creationId="{0E5B43CC-1021-B588-7BB4-E038420F5553}"/>
          </ac:spMkLst>
        </pc:spChg>
        <pc:spChg chg="del">
          <ac:chgData name="Jeroen Scheerder (imec)" userId="be954d36-bfb1-457f-845e-17efca1cc347" providerId="ADAL" clId="{F4828D36-30E8-46BB-AF94-F1442DBE7FA1}" dt="2025-05-05T05:55:33.147" v="1823" actId="478"/>
          <ac:spMkLst>
            <pc:docMk/>
            <pc:sldMk cId="1513812967" sldId="263"/>
            <ac:spMk id="60" creationId="{904582EE-9E7E-091C-CA69-E769BC81D52E}"/>
          </ac:spMkLst>
        </pc:spChg>
        <pc:spChg chg="del">
          <ac:chgData name="Jeroen Scheerder (imec)" userId="be954d36-bfb1-457f-845e-17efca1cc347" providerId="ADAL" clId="{F4828D36-30E8-46BB-AF94-F1442DBE7FA1}" dt="2025-05-05T05:55:37.077" v="1824" actId="478"/>
          <ac:spMkLst>
            <pc:docMk/>
            <pc:sldMk cId="1513812967" sldId="263"/>
            <ac:spMk id="70" creationId="{0546A936-7E39-9F6B-5338-35286D943135}"/>
          </ac:spMkLst>
        </pc:spChg>
        <pc:spChg chg="del">
          <ac:chgData name="Jeroen Scheerder (imec)" userId="be954d36-bfb1-457f-845e-17efca1cc347" providerId="ADAL" clId="{F4828D36-30E8-46BB-AF94-F1442DBE7FA1}" dt="2025-05-05T05:55:37.077" v="1824" actId="478"/>
          <ac:spMkLst>
            <pc:docMk/>
            <pc:sldMk cId="1513812967" sldId="263"/>
            <ac:spMk id="71" creationId="{D21ECA3A-09F4-28BE-DE73-E55F0E5292BC}"/>
          </ac:spMkLst>
        </pc:spChg>
        <pc:spChg chg="add mod">
          <ac:chgData name="Jeroen Scheerder (imec)" userId="be954d36-bfb1-457f-845e-17efca1cc347" providerId="ADAL" clId="{F4828D36-30E8-46BB-AF94-F1442DBE7FA1}" dt="2025-05-05T05:59:16.230" v="1974" actId="1076"/>
          <ac:spMkLst>
            <pc:docMk/>
            <pc:sldMk cId="1513812967" sldId="263"/>
            <ac:spMk id="74" creationId="{6BC59C8A-CF21-2C1F-A2FB-AA8B86DC7615}"/>
          </ac:spMkLst>
        </pc:spChg>
        <pc:spChg chg="add mod">
          <ac:chgData name="Jeroen Scheerder (imec)" userId="be954d36-bfb1-457f-845e-17efca1cc347" providerId="ADAL" clId="{F4828D36-30E8-46BB-AF94-F1442DBE7FA1}" dt="2025-05-05T06:00:16.058" v="1989" actId="1076"/>
          <ac:spMkLst>
            <pc:docMk/>
            <pc:sldMk cId="1513812967" sldId="263"/>
            <ac:spMk id="75" creationId="{9A8FC3FB-EDDA-565A-7895-9AEA6A6E8A53}"/>
          </ac:spMkLst>
        </pc:spChg>
        <pc:spChg chg="add mod">
          <ac:chgData name="Jeroen Scheerder (imec)" userId="be954d36-bfb1-457f-845e-17efca1cc347" providerId="ADAL" clId="{F4828D36-30E8-46BB-AF94-F1442DBE7FA1}" dt="2025-05-05T06:13:12.143" v="2668" actId="20577"/>
          <ac:spMkLst>
            <pc:docMk/>
            <pc:sldMk cId="1513812967" sldId="263"/>
            <ac:spMk id="78" creationId="{399207E4-2120-8A0A-E539-AEB2AAA20E80}"/>
          </ac:spMkLst>
        </pc:spChg>
        <pc:spChg chg="del">
          <ac:chgData name="Jeroen Scheerder (imec)" userId="be954d36-bfb1-457f-845e-17efca1cc347" providerId="ADAL" clId="{F4828D36-30E8-46BB-AF94-F1442DBE7FA1}" dt="2025-05-05T05:55:31.616" v="1822" actId="478"/>
          <ac:spMkLst>
            <pc:docMk/>
            <pc:sldMk cId="1513812967" sldId="263"/>
            <ac:spMk id="88" creationId="{15C12DD1-1B67-3B13-E1DA-AC90C87B53D5}"/>
          </ac:spMkLst>
        </pc:spChg>
        <pc:picChg chg="del">
          <ac:chgData name="Jeroen Scheerder (imec)" userId="be954d36-bfb1-457f-845e-17efca1cc347" providerId="ADAL" clId="{F4828D36-30E8-46BB-AF94-F1442DBE7FA1}" dt="2025-05-05T05:55:37.517" v="1825" actId="478"/>
          <ac:picMkLst>
            <pc:docMk/>
            <pc:sldMk cId="1513812967" sldId="263"/>
            <ac:picMk id="10" creationId="{A53DAA8A-9997-1F54-8934-C0447BDD4A89}"/>
          </ac:picMkLst>
        </pc:picChg>
        <pc:picChg chg="add mod">
          <ac:chgData name="Jeroen Scheerder (imec)" userId="be954d36-bfb1-457f-845e-17efca1cc347" providerId="ADAL" clId="{F4828D36-30E8-46BB-AF94-F1442DBE7FA1}" dt="2025-05-05T05:58:09.846" v="1874" actId="14100"/>
          <ac:picMkLst>
            <pc:docMk/>
            <pc:sldMk cId="1513812967" sldId="263"/>
            <ac:picMk id="73" creationId="{FB226369-5837-94C2-759B-7F986B5ED086}"/>
          </ac:picMkLst>
        </pc:picChg>
        <pc:picChg chg="add mod">
          <ac:chgData name="Jeroen Scheerder (imec)" userId="be954d36-bfb1-457f-845e-17efca1cc347" providerId="ADAL" clId="{F4828D36-30E8-46BB-AF94-F1442DBE7FA1}" dt="2025-05-05T06:01:18.824" v="1993" actId="1076"/>
          <ac:picMkLst>
            <pc:docMk/>
            <pc:sldMk cId="1513812967" sldId="263"/>
            <ac:picMk id="77" creationId="{43962703-0EB4-B929-00C1-055F73C8F1E9}"/>
          </ac:picMkLst>
        </pc:picChg>
        <pc:picChg chg="del">
          <ac:chgData name="Jeroen Scheerder (imec)" userId="be954d36-bfb1-457f-845e-17efca1cc347" providerId="ADAL" clId="{F4828D36-30E8-46BB-AF94-F1442DBE7FA1}" dt="2025-05-05T05:55:37.077" v="1824" actId="478"/>
          <ac:picMkLst>
            <pc:docMk/>
            <pc:sldMk cId="1513812967" sldId="263"/>
            <ac:picMk id="81" creationId="{61183D58-9F9A-0586-96EB-14A2377E77BB}"/>
          </ac:picMkLst>
        </pc:picChg>
        <pc:cxnChg chg="del">
          <ac:chgData name="Jeroen Scheerder (imec)" userId="be954d36-bfb1-457f-845e-17efca1cc347" providerId="ADAL" clId="{F4828D36-30E8-46BB-AF94-F1442DBE7FA1}" dt="2025-05-05T05:55:38.132" v="1826" actId="478"/>
          <ac:cxnSpMkLst>
            <pc:docMk/>
            <pc:sldMk cId="1513812967" sldId="263"/>
            <ac:cxnSpMk id="72" creationId="{CAE0917D-A517-ECC9-755B-D1D243582325}"/>
          </ac:cxnSpMkLst>
        </pc:cxnChg>
      </pc:sldChg>
      <pc:sldChg chg="addSp delSp modSp add mod">
        <pc:chgData name="Jeroen Scheerder (imec)" userId="be954d36-bfb1-457f-845e-17efca1cc347" providerId="ADAL" clId="{F4828D36-30E8-46BB-AF94-F1442DBE7FA1}" dt="2025-05-05T06:49:01.886" v="4661" actId="571"/>
        <pc:sldMkLst>
          <pc:docMk/>
          <pc:sldMk cId="109677844" sldId="264"/>
        </pc:sldMkLst>
        <pc:spChg chg="mod">
          <ac:chgData name="Jeroen Scheerder (imec)" userId="be954d36-bfb1-457f-845e-17efca1cc347" providerId="ADAL" clId="{F4828D36-30E8-46BB-AF94-F1442DBE7FA1}" dt="2025-05-05T06:02:27.230" v="2043" actId="20577"/>
          <ac:spMkLst>
            <pc:docMk/>
            <pc:sldMk cId="109677844" sldId="264"/>
            <ac:spMk id="2" creationId="{6378450E-31C0-9E07-241A-788F2945DF00}"/>
          </ac:spMkLst>
        </pc:spChg>
        <pc:spChg chg="add mod">
          <ac:chgData name="Jeroen Scheerder (imec)" userId="be954d36-bfb1-457f-845e-17efca1cc347" providerId="ADAL" clId="{F4828D36-30E8-46BB-AF94-F1442DBE7FA1}" dt="2025-05-05T06:13:32.422" v="2670" actId="20577"/>
          <ac:spMkLst>
            <pc:docMk/>
            <pc:sldMk cId="109677844" sldId="264"/>
            <ac:spMk id="6" creationId="{EF00FDC8-7EEE-875A-E1AB-53554E2A2B92}"/>
          </ac:spMkLst>
        </pc:spChg>
        <pc:spChg chg="add mod">
          <ac:chgData name="Jeroen Scheerder (imec)" userId="be954d36-bfb1-457f-845e-17efca1cc347" providerId="ADAL" clId="{F4828D36-30E8-46BB-AF94-F1442DBE7FA1}" dt="2025-05-05T06:08:10.103" v="2313" actId="20577"/>
          <ac:spMkLst>
            <pc:docMk/>
            <pc:sldMk cId="109677844" sldId="264"/>
            <ac:spMk id="7" creationId="{EF92F67B-3C3C-6355-CF94-4A646FC93D7D}"/>
          </ac:spMkLst>
        </pc:spChg>
        <pc:spChg chg="add mod">
          <ac:chgData name="Jeroen Scheerder (imec)" userId="be954d36-bfb1-457f-845e-17efca1cc347" providerId="ADAL" clId="{F4828D36-30E8-46BB-AF94-F1442DBE7FA1}" dt="2025-05-05T06:07:59.463" v="2302" actId="1076"/>
          <ac:spMkLst>
            <pc:docMk/>
            <pc:sldMk cId="109677844" sldId="264"/>
            <ac:spMk id="10" creationId="{4A13C343-8B10-7372-5E69-80D3078AE501}"/>
          </ac:spMkLst>
        </pc:spChg>
        <pc:spChg chg="add ord">
          <ac:chgData name="Jeroen Scheerder (imec)" userId="be954d36-bfb1-457f-845e-17efca1cc347" providerId="ADAL" clId="{F4828D36-30E8-46BB-AF94-F1442DBE7FA1}" dt="2025-05-05T06:08:27.350" v="2315" actId="167"/>
          <ac:spMkLst>
            <pc:docMk/>
            <pc:sldMk cId="109677844" sldId="264"/>
            <ac:spMk id="11" creationId="{EF5064F5-8B23-9788-316C-C92D0CB8EEAC}"/>
          </ac:spMkLst>
        </pc:spChg>
        <pc:spChg chg="add mod">
          <ac:chgData name="Jeroen Scheerder (imec)" userId="be954d36-bfb1-457f-845e-17efca1cc347" providerId="ADAL" clId="{F4828D36-30E8-46BB-AF94-F1442DBE7FA1}" dt="2025-05-05T06:10:06.990" v="2374" actId="20577"/>
          <ac:spMkLst>
            <pc:docMk/>
            <pc:sldMk cId="109677844" sldId="264"/>
            <ac:spMk id="16" creationId="{27472CEE-C2CA-FF3D-F9A8-C80655C6925C}"/>
          </ac:spMkLst>
        </pc:spChg>
        <pc:spChg chg="add mod">
          <ac:chgData name="Jeroen Scheerder (imec)" userId="be954d36-bfb1-457f-845e-17efca1cc347" providerId="ADAL" clId="{F4828D36-30E8-46BB-AF94-F1442DBE7FA1}" dt="2025-05-05T06:11:18.461" v="2579" actId="115"/>
          <ac:spMkLst>
            <pc:docMk/>
            <pc:sldMk cId="109677844" sldId="264"/>
            <ac:spMk id="17" creationId="{461F2D6B-C26C-DA9B-4622-0C1DF9C5C29C}"/>
          </ac:spMkLst>
        </pc:spChg>
        <pc:spChg chg="add mod">
          <ac:chgData name="Jeroen Scheerder (imec)" userId="be954d36-bfb1-457f-845e-17efca1cc347" providerId="ADAL" clId="{F4828D36-30E8-46BB-AF94-F1442DBE7FA1}" dt="2025-05-05T06:12:23.053" v="2655" actId="1076"/>
          <ac:spMkLst>
            <pc:docMk/>
            <pc:sldMk cId="109677844" sldId="264"/>
            <ac:spMk id="18" creationId="{8B88F0FB-AD5B-E372-BA15-82D77B46835C}"/>
          </ac:spMkLst>
        </pc:spChg>
        <pc:spChg chg="add mod">
          <ac:chgData name="Jeroen Scheerder (imec)" userId="be954d36-bfb1-457f-845e-17efca1cc347" providerId="ADAL" clId="{F4828D36-30E8-46BB-AF94-F1442DBE7FA1}" dt="2025-05-05T06:12:33.474" v="2660" actId="207"/>
          <ac:spMkLst>
            <pc:docMk/>
            <pc:sldMk cId="109677844" sldId="264"/>
            <ac:spMk id="19" creationId="{C56D580B-5182-D2A3-3029-EE074335E47C}"/>
          </ac:spMkLst>
        </pc:spChg>
        <pc:spChg chg="add mod">
          <ac:chgData name="Jeroen Scheerder (imec)" userId="be954d36-bfb1-457f-845e-17efca1cc347" providerId="ADAL" clId="{F4828D36-30E8-46BB-AF94-F1442DBE7FA1}" dt="2025-05-05T06:12:39.676" v="2662" actId="1076"/>
          <ac:spMkLst>
            <pc:docMk/>
            <pc:sldMk cId="109677844" sldId="264"/>
            <ac:spMk id="20" creationId="{4065B75F-E9ED-3798-7954-67172B9779F6}"/>
          </ac:spMkLst>
        </pc:spChg>
        <pc:spChg chg="add mod">
          <ac:chgData name="Jeroen Scheerder (imec)" userId="be954d36-bfb1-457f-845e-17efca1cc347" providerId="ADAL" clId="{F4828D36-30E8-46BB-AF94-F1442DBE7FA1}" dt="2025-05-05T06:12:45.554" v="2664" actId="1076"/>
          <ac:spMkLst>
            <pc:docMk/>
            <pc:sldMk cId="109677844" sldId="264"/>
            <ac:spMk id="21" creationId="{EF4C7B47-3767-19FA-468B-76C15C4A4577}"/>
          </ac:spMkLst>
        </pc:spChg>
        <pc:spChg chg="add mod">
          <ac:chgData name="Jeroen Scheerder (imec)" userId="be954d36-bfb1-457f-845e-17efca1cc347" providerId="ADAL" clId="{F4828D36-30E8-46BB-AF94-F1442DBE7FA1}" dt="2025-05-05T06:12:45.554" v="2664" actId="1076"/>
          <ac:spMkLst>
            <pc:docMk/>
            <pc:sldMk cId="109677844" sldId="264"/>
            <ac:spMk id="22" creationId="{D71F318A-3091-357A-3B52-84AF173AAD60}"/>
          </ac:spMkLst>
        </pc:spChg>
        <pc:spChg chg="add mod">
          <ac:chgData name="Jeroen Scheerder (imec)" userId="be954d36-bfb1-457f-845e-17efca1cc347" providerId="ADAL" clId="{F4828D36-30E8-46BB-AF94-F1442DBE7FA1}" dt="2025-05-05T06:12:45.554" v="2664" actId="1076"/>
          <ac:spMkLst>
            <pc:docMk/>
            <pc:sldMk cId="109677844" sldId="264"/>
            <ac:spMk id="23" creationId="{14F14450-3B5C-5E32-3436-9975D8A3E55C}"/>
          </ac:spMkLst>
        </pc:spChg>
        <pc:spChg chg="add mod">
          <ac:chgData name="Jeroen Scheerder (imec)" userId="be954d36-bfb1-457f-845e-17efca1cc347" providerId="ADAL" clId="{F4828D36-30E8-46BB-AF94-F1442DBE7FA1}" dt="2025-05-05T06:49:01.886" v="4661" actId="571"/>
          <ac:spMkLst>
            <pc:docMk/>
            <pc:sldMk cId="109677844" sldId="264"/>
            <ac:spMk id="25" creationId="{3BA47BD3-0A17-2499-D086-FE343D04B9AA}"/>
          </ac:spMkLst>
        </pc:spChg>
        <pc:spChg chg="del">
          <ac:chgData name="Jeroen Scheerder (imec)" userId="be954d36-bfb1-457f-845e-17efca1cc347" providerId="ADAL" clId="{F4828D36-30E8-46BB-AF94-F1442DBE7FA1}" dt="2025-05-05T06:02:41.434" v="2049" actId="478"/>
          <ac:spMkLst>
            <pc:docMk/>
            <pc:sldMk cId="109677844" sldId="264"/>
            <ac:spMk id="74" creationId="{D9AD2C9B-DB64-C885-BA49-AEDA5EF48CDA}"/>
          </ac:spMkLst>
        </pc:spChg>
        <pc:spChg chg="del">
          <ac:chgData name="Jeroen Scheerder (imec)" userId="be954d36-bfb1-457f-845e-17efca1cc347" providerId="ADAL" clId="{F4828D36-30E8-46BB-AF94-F1442DBE7FA1}" dt="2025-05-05T06:02:33.440" v="2045" actId="478"/>
          <ac:spMkLst>
            <pc:docMk/>
            <pc:sldMk cId="109677844" sldId="264"/>
            <ac:spMk id="78" creationId="{FE779EA2-E9AA-0B2B-C91B-6D4F0F5332BF}"/>
          </ac:spMkLst>
        </pc:spChg>
        <pc:picChg chg="add mod">
          <ac:chgData name="Jeroen Scheerder (imec)" userId="be954d36-bfb1-457f-845e-17efca1cc347" providerId="ADAL" clId="{F4828D36-30E8-46BB-AF94-F1442DBE7FA1}" dt="2025-05-05T06:04:30.569" v="2054" actId="1076"/>
          <ac:picMkLst>
            <pc:docMk/>
            <pc:sldMk cId="109677844" sldId="264"/>
            <ac:picMk id="5" creationId="{DCA89553-A3E9-5C6E-F31E-70AD1A164980}"/>
          </ac:picMkLst>
        </pc:picChg>
        <pc:picChg chg="add mod">
          <ac:chgData name="Jeroen Scheerder (imec)" userId="be954d36-bfb1-457f-845e-17efca1cc347" providerId="ADAL" clId="{F4828D36-30E8-46BB-AF94-F1442DBE7FA1}" dt="2025-05-05T06:07:50.935" v="2300" actId="1076"/>
          <ac:picMkLst>
            <pc:docMk/>
            <pc:sldMk cId="109677844" sldId="264"/>
            <ac:picMk id="9" creationId="{B630D15D-3931-10C0-3E8A-B237CB66E119}"/>
          </ac:picMkLst>
        </pc:picChg>
        <pc:picChg chg="add mod">
          <ac:chgData name="Jeroen Scheerder (imec)" userId="be954d36-bfb1-457f-845e-17efca1cc347" providerId="ADAL" clId="{F4828D36-30E8-46BB-AF94-F1442DBE7FA1}" dt="2025-05-05T06:49:01.886" v="4661" actId="571"/>
          <ac:picMkLst>
            <pc:docMk/>
            <pc:sldMk cId="109677844" sldId="264"/>
            <ac:picMk id="24" creationId="{A2FF1696-9597-6AC2-AC0E-6576C4FCC3EA}"/>
          </ac:picMkLst>
        </pc:picChg>
        <pc:picChg chg="add del mod modCrop">
          <ac:chgData name="Jeroen Scheerder (imec)" userId="be954d36-bfb1-457f-845e-17efca1cc347" providerId="ADAL" clId="{F4828D36-30E8-46BB-AF94-F1442DBE7FA1}" dt="2025-05-05T06:08:33.964" v="2316" actId="732"/>
          <ac:picMkLst>
            <pc:docMk/>
            <pc:sldMk cId="109677844" sldId="264"/>
            <ac:picMk id="73" creationId="{6D6F8A03-CA09-AA15-05E5-5FA739280A4C}"/>
          </ac:picMkLst>
        </pc:picChg>
        <pc:picChg chg="del">
          <ac:chgData name="Jeroen Scheerder (imec)" userId="be954d36-bfb1-457f-845e-17efca1cc347" providerId="ADAL" clId="{F4828D36-30E8-46BB-AF94-F1442DBE7FA1}" dt="2025-05-05T06:02:31.901" v="2044" actId="478"/>
          <ac:picMkLst>
            <pc:docMk/>
            <pc:sldMk cId="109677844" sldId="264"/>
            <ac:picMk id="77" creationId="{88CC1C43-6929-6A65-43A5-FA51FC31D263}"/>
          </ac:picMkLst>
        </pc:picChg>
        <pc:cxnChg chg="add">
          <ac:chgData name="Jeroen Scheerder (imec)" userId="be954d36-bfb1-457f-845e-17efca1cc347" providerId="ADAL" clId="{F4828D36-30E8-46BB-AF94-F1442DBE7FA1}" dt="2025-05-05T06:09:26.125" v="2324" actId="11529"/>
          <ac:cxnSpMkLst>
            <pc:docMk/>
            <pc:sldMk cId="109677844" sldId="264"/>
            <ac:cxnSpMk id="13" creationId="{09E60EC3-5BF1-3D5D-6F52-699483D664CA}"/>
          </ac:cxnSpMkLst>
        </pc:cxnChg>
        <pc:cxnChg chg="add mod">
          <ac:chgData name="Jeroen Scheerder (imec)" userId="be954d36-bfb1-457f-845e-17efca1cc347" providerId="ADAL" clId="{F4828D36-30E8-46BB-AF94-F1442DBE7FA1}" dt="2025-05-05T06:09:36.134" v="2327" actId="14100"/>
          <ac:cxnSpMkLst>
            <pc:docMk/>
            <pc:sldMk cId="109677844" sldId="264"/>
            <ac:cxnSpMk id="14" creationId="{EC6E52AA-862F-F7BC-9E23-65251572028B}"/>
          </ac:cxnSpMkLst>
        </pc:cxnChg>
      </pc:sldChg>
      <pc:sldChg chg="addSp delSp modSp add mod">
        <pc:chgData name="Jeroen Scheerder (imec)" userId="be954d36-bfb1-457f-845e-17efca1cc347" providerId="ADAL" clId="{F4828D36-30E8-46BB-AF94-F1442DBE7FA1}" dt="2025-05-05T06:22:23.588" v="3299" actId="1076"/>
        <pc:sldMkLst>
          <pc:docMk/>
          <pc:sldMk cId="1443783448" sldId="265"/>
        </pc:sldMkLst>
        <pc:spChg chg="mod">
          <ac:chgData name="Jeroen Scheerder (imec)" userId="be954d36-bfb1-457f-845e-17efca1cc347" providerId="ADAL" clId="{F4828D36-30E8-46BB-AF94-F1442DBE7FA1}" dt="2025-05-05T06:11:37.723" v="2639" actId="20577"/>
          <ac:spMkLst>
            <pc:docMk/>
            <pc:sldMk cId="1443783448" sldId="265"/>
            <ac:spMk id="2" creationId="{859A3CD7-26DB-F5EA-604F-8CB5217391D0}"/>
          </ac:spMkLst>
        </pc:spChg>
        <pc:spChg chg="del">
          <ac:chgData name="Jeroen Scheerder (imec)" userId="be954d36-bfb1-457f-845e-17efca1cc347" providerId="ADAL" clId="{F4828D36-30E8-46BB-AF94-F1442DBE7FA1}" dt="2025-05-05T06:11:43.722" v="2643" actId="478"/>
          <ac:spMkLst>
            <pc:docMk/>
            <pc:sldMk cId="1443783448" sldId="265"/>
            <ac:spMk id="6" creationId="{5B1736F4-F2F2-E592-B793-287BE5D037E3}"/>
          </ac:spMkLst>
        </pc:spChg>
        <pc:spChg chg="del mod">
          <ac:chgData name="Jeroen Scheerder (imec)" userId="be954d36-bfb1-457f-845e-17efca1cc347" providerId="ADAL" clId="{F4828D36-30E8-46BB-AF94-F1442DBE7FA1}" dt="2025-05-05T06:11:50.956" v="2650" actId="478"/>
          <ac:spMkLst>
            <pc:docMk/>
            <pc:sldMk cId="1443783448" sldId="265"/>
            <ac:spMk id="7" creationId="{FA5DED5A-E657-C8FF-E3C6-D2B7BC159E76}"/>
          </ac:spMkLst>
        </pc:spChg>
        <pc:spChg chg="del">
          <ac:chgData name="Jeroen Scheerder (imec)" userId="be954d36-bfb1-457f-845e-17efca1cc347" providerId="ADAL" clId="{F4828D36-30E8-46BB-AF94-F1442DBE7FA1}" dt="2025-05-05T06:11:50.956" v="2650" actId="478"/>
          <ac:spMkLst>
            <pc:docMk/>
            <pc:sldMk cId="1443783448" sldId="265"/>
            <ac:spMk id="10" creationId="{B4BD2C3C-A19D-DCBF-A2AF-D40FCA6EABAA}"/>
          </ac:spMkLst>
        </pc:spChg>
        <pc:spChg chg="del">
          <ac:chgData name="Jeroen Scheerder (imec)" userId="be954d36-bfb1-457f-845e-17efca1cc347" providerId="ADAL" clId="{F4828D36-30E8-46BB-AF94-F1442DBE7FA1}" dt="2025-05-05T06:11:50.956" v="2650" actId="478"/>
          <ac:spMkLst>
            <pc:docMk/>
            <pc:sldMk cId="1443783448" sldId="265"/>
            <ac:spMk id="11" creationId="{4A8C0DDF-2282-7FB3-62C5-8683944B5B63}"/>
          </ac:spMkLst>
        </pc:spChg>
        <pc:spChg chg="add mod">
          <ac:chgData name="Jeroen Scheerder (imec)" userId="be954d36-bfb1-457f-845e-17efca1cc347" providerId="ADAL" clId="{F4828D36-30E8-46BB-AF94-F1442DBE7FA1}" dt="2025-05-05T06:19:29.175" v="2708" actId="1076"/>
          <ac:spMkLst>
            <pc:docMk/>
            <pc:sldMk cId="1443783448" sldId="265"/>
            <ac:spMk id="12" creationId="{B8378365-9476-2273-D7B2-98953E2BF8B8}"/>
          </ac:spMkLst>
        </pc:spChg>
        <pc:spChg chg="add mod">
          <ac:chgData name="Jeroen Scheerder (imec)" userId="be954d36-bfb1-457f-845e-17efca1cc347" providerId="ADAL" clId="{F4828D36-30E8-46BB-AF94-F1442DBE7FA1}" dt="2025-05-05T06:18:17.218" v="2696" actId="1076"/>
          <ac:spMkLst>
            <pc:docMk/>
            <pc:sldMk cId="1443783448" sldId="265"/>
            <ac:spMk id="15" creationId="{F0C85442-AE69-2E59-7471-328E028C0074}"/>
          </ac:spMkLst>
        </pc:spChg>
        <pc:spChg chg="del">
          <ac:chgData name="Jeroen Scheerder (imec)" userId="be954d36-bfb1-457f-845e-17efca1cc347" providerId="ADAL" clId="{F4828D36-30E8-46BB-AF94-F1442DBE7FA1}" dt="2025-05-05T06:11:47.366" v="2647" actId="478"/>
          <ac:spMkLst>
            <pc:docMk/>
            <pc:sldMk cId="1443783448" sldId="265"/>
            <ac:spMk id="16" creationId="{A560D642-56A5-93EF-8CCD-C0852616F6DB}"/>
          </ac:spMkLst>
        </pc:spChg>
        <pc:spChg chg="del">
          <ac:chgData name="Jeroen Scheerder (imec)" userId="be954d36-bfb1-457f-845e-17efca1cc347" providerId="ADAL" clId="{F4828D36-30E8-46BB-AF94-F1442DBE7FA1}" dt="2025-05-05T06:11:44.837" v="2644" actId="478"/>
          <ac:spMkLst>
            <pc:docMk/>
            <pc:sldMk cId="1443783448" sldId="265"/>
            <ac:spMk id="17" creationId="{0DCBE059-6AEC-AC15-EB0C-06699EFED9A6}"/>
          </ac:spMkLst>
        </pc:spChg>
        <pc:spChg chg="add mod">
          <ac:chgData name="Jeroen Scheerder (imec)" userId="be954d36-bfb1-457f-845e-17efca1cc347" providerId="ADAL" clId="{F4828D36-30E8-46BB-AF94-F1442DBE7FA1}" dt="2025-05-05T06:22:23.588" v="3299" actId="1076"/>
          <ac:spMkLst>
            <pc:docMk/>
            <pc:sldMk cId="1443783448" sldId="265"/>
            <ac:spMk id="26" creationId="{A4095C54-0751-E52B-2FB8-06F7CC449C20}"/>
          </ac:spMkLst>
        </pc:spChg>
        <pc:spChg chg="del mod">
          <ac:chgData name="Jeroen Scheerder (imec)" userId="be954d36-bfb1-457f-845e-17efca1cc347" providerId="ADAL" clId="{F4828D36-30E8-46BB-AF94-F1442DBE7FA1}" dt="2025-05-05T06:11:42.058" v="2642" actId="478"/>
          <ac:spMkLst>
            <pc:docMk/>
            <pc:sldMk cId="1443783448" sldId="265"/>
            <ac:spMk id="75" creationId="{052ADA00-D274-4CD1-9F04-596820943CE3}"/>
          </ac:spMkLst>
        </pc:spChg>
        <pc:picChg chg="del">
          <ac:chgData name="Jeroen Scheerder (imec)" userId="be954d36-bfb1-457f-845e-17efca1cc347" providerId="ADAL" clId="{F4828D36-30E8-46BB-AF94-F1442DBE7FA1}" dt="2025-05-05T06:11:45.982" v="2646" actId="478"/>
          <ac:picMkLst>
            <pc:docMk/>
            <pc:sldMk cId="1443783448" sldId="265"/>
            <ac:picMk id="5" creationId="{B6C8DCCD-57A1-9D12-726E-48A260B2F2C1}"/>
          </ac:picMkLst>
        </pc:picChg>
        <pc:picChg chg="add mod">
          <ac:chgData name="Jeroen Scheerder (imec)" userId="be954d36-bfb1-457f-845e-17efca1cc347" providerId="ADAL" clId="{F4828D36-30E8-46BB-AF94-F1442DBE7FA1}" dt="2025-05-05T06:19:36.894" v="2709" actId="1076"/>
          <ac:picMkLst>
            <pc:docMk/>
            <pc:sldMk cId="1443783448" sldId="265"/>
            <ac:picMk id="8" creationId="{D72B7BCF-F2BD-52B2-340A-6DB3382E2696}"/>
          </ac:picMkLst>
        </pc:picChg>
        <pc:picChg chg="del">
          <ac:chgData name="Jeroen Scheerder (imec)" userId="be954d36-bfb1-457f-845e-17efca1cc347" providerId="ADAL" clId="{F4828D36-30E8-46BB-AF94-F1442DBE7FA1}" dt="2025-05-05T06:11:50.956" v="2650" actId="478"/>
          <ac:picMkLst>
            <pc:docMk/>
            <pc:sldMk cId="1443783448" sldId="265"/>
            <ac:picMk id="9" creationId="{B34E887D-F151-EBF6-1022-6B5E4578C679}"/>
          </ac:picMkLst>
        </pc:picChg>
        <pc:picChg chg="add mod">
          <ac:chgData name="Jeroen Scheerder (imec)" userId="be954d36-bfb1-457f-845e-17efca1cc347" providerId="ADAL" clId="{F4828D36-30E8-46BB-AF94-F1442DBE7FA1}" dt="2025-05-05T06:19:26.561" v="2707" actId="1076"/>
          <ac:picMkLst>
            <pc:docMk/>
            <pc:sldMk cId="1443783448" sldId="265"/>
            <ac:picMk id="19" creationId="{E7564E96-D6EA-49F3-6B96-8E5585E5B1FB}"/>
          </ac:picMkLst>
        </pc:picChg>
        <pc:picChg chg="add mod">
          <ac:chgData name="Jeroen Scheerder (imec)" userId="be954d36-bfb1-457f-845e-17efca1cc347" providerId="ADAL" clId="{F4828D36-30E8-46BB-AF94-F1442DBE7FA1}" dt="2025-05-05T06:18:20.412" v="2698" actId="1076"/>
          <ac:picMkLst>
            <pc:docMk/>
            <pc:sldMk cId="1443783448" sldId="265"/>
            <ac:picMk id="21" creationId="{A2D42A7C-88C1-A0C9-1A4E-8D02CF8AA03E}"/>
          </ac:picMkLst>
        </pc:picChg>
        <pc:picChg chg="add mod">
          <ac:chgData name="Jeroen Scheerder (imec)" userId="be954d36-bfb1-457f-845e-17efca1cc347" providerId="ADAL" clId="{F4828D36-30E8-46BB-AF94-F1442DBE7FA1}" dt="2025-05-05T06:18:47.654" v="2700" actId="1076"/>
          <ac:picMkLst>
            <pc:docMk/>
            <pc:sldMk cId="1443783448" sldId="265"/>
            <ac:picMk id="23" creationId="{DFB9CB59-8F71-BDE2-0149-CCCF0A2C3825}"/>
          </ac:picMkLst>
        </pc:picChg>
        <pc:picChg chg="add mod">
          <ac:chgData name="Jeroen Scheerder (imec)" userId="be954d36-bfb1-457f-845e-17efca1cc347" providerId="ADAL" clId="{F4828D36-30E8-46BB-AF94-F1442DBE7FA1}" dt="2025-05-05T06:19:22.429" v="2703" actId="1076"/>
          <ac:picMkLst>
            <pc:docMk/>
            <pc:sldMk cId="1443783448" sldId="265"/>
            <ac:picMk id="25" creationId="{D56C1F6A-857E-AAF3-A79F-85CA52D4624A}"/>
          </ac:picMkLst>
        </pc:picChg>
        <pc:picChg chg="del">
          <ac:chgData name="Jeroen Scheerder (imec)" userId="be954d36-bfb1-457f-845e-17efca1cc347" providerId="ADAL" clId="{F4828D36-30E8-46BB-AF94-F1442DBE7FA1}" dt="2025-05-05T06:11:40.205" v="2640" actId="478"/>
          <ac:picMkLst>
            <pc:docMk/>
            <pc:sldMk cId="1443783448" sldId="265"/>
            <ac:picMk id="73" creationId="{C3831A8A-5BFB-BC10-6B83-5CAF35C29CD6}"/>
          </ac:picMkLst>
        </pc:picChg>
        <pc:cxnChg chg="del mod">
          <ac:chgData name="Jeroen Scheerder (imec)" userId="be954d36-bfb1-457f-845e-17efca1cc347" providerId="ADAL" clId="{F4828D36-30E8-46BB-AF94-F1442DBE7FA1}" dt="2025-05-05T06:11:45.479" v="2645" actId="478"/>
          <ac:cxnSpMkLst>
            <pc:docMk/>
            <pc:sldMk cId="1443783448" sldId="265"/>
            <ac:cxnSpMk id="13" creationId="{28866621-19E4-8E6C-4D2B-53D41BA0758A}"/>
          </ac:cxnSpMkLst>
        </pc:cxnChg>
        <pc:cxnChg chg="del">
          <ac:chgData name="Jeroen Scheerder (imec)" userId="be954d36-bfb1-457f-845e-17efca1cc347" providerId="ADAL" clId="{F4828D36-30E8-46BB-AF94-F1442DBE7FA1}" dt="2025-05-05T06:11:47.928" v="2648" actId="478"/>
          <ac:cxnSpMkLst>
            <pc:docMk/>
            <pc:sldMk cId="1443783448" sldId="265"/>
            <ac:cxnSpMk id="14" creationId="{9226C59F-78C6-FCB0-2FB6-93D66EC81EB3}"/>
          </ac:cxnSpMkLst>
        </pc:cxnChg>
      </pc:sldChg>
      <pc:sldChg chg="addSp delSp modSp add mod">
        <pc:chgData name="Jeroen Scheerder (imec)" userId="be954d36-bfb1-457f-845e-17efca1cc347" providerId="ADAL" clId="{F4828D36-30E8-46BB-AF94-F1442DBE7FA1}" dt="2025-05-05T06:53:17.894" v="4926" actId="1076"/>
        <pc:sldMkLst>
          <pc:docMk/>
          <pc:sldMk cId="4244841624" sldId="266"/>
        </pc:sldMkLst>
        <pc:spChg chg="mod">
          <ac:chgData name="Jeroen Scheerder (imec)" userId="be954d36-bfb1-457f-845e-17efca1cc347" providerId="ADAL" clId="{F4828D36-30E8-46BB-AF94-F1442DBE7FA1}" dt="2025-05-05T06:22:33.072" v="3325" actId="20577"/>
          <ac:spMkLst>
            <pc:docMk/>
            <pc:sldMk cId="4244841624" sldId="266"/>
            <ac:spMk id="2" creationId="{CD46AF2F-053E-2DBA-153A-C4EADF42AB3D}"/>
          </ac:spMkLst>
        </pc:spChg>
        <pc:spChg chg="add mod">
          <ac:chgData name="Jeroen Scheerder (imec)" userId="be954d36-bfb1-457f-845e-17efca1cc347" providerId="ADAL" clId="{F4828D36-30E8-46BB-AF94-F1442DBE7FA1}" dt="2025-05-05T06:25:15.114" v="3370" actId="1076"/>
          <ac:spMkLst>
            <pc:docMk/>
            <pc:sldMk cId="4244841624" sldId="266"/>
            <ac:spMk id="7" creationId="{D57EEE79-1DB3-C96E-BD5A-8E4CD3C95C5F}"/>
          </ac:spMkLst>
        </pc:spChg>
        <pc:spChg chg="add mod">
          <ac:chgData name="Jeroen Scheerder (imec)" userId="be954d36-bfb1-457f-845e-17efca1cc347" providerId="ADAL" clId="{F4828D36-30E8-46BB-AF94-F1442DBE7FA1}" dt="2025-05-05T06:25:26.570" v="3373" actId="14100"/>
          <ac:spMkLst>
            <pc:docMk/>
            <pc:sldMk cId="4244841624" sldId="266"/>
            <ac:spMk id="9" creationId="{D8CBDB4F-5230-8CE8-9A28-BF4491327E18}"/>
          </ac:spMkLst>
        </pc:spChg>
        <pc:spChg chg="add mod">
          <ac:chgData name="Jeroen Scheerder (imec)" userId="be954d36-bfb1-457f-845e-17efca1cc347" providerId="ADAL" clId="{F4828D36-30E8-46BB-AF94-F1442DBE7FA1}" dt="2025-05-05T06:38:28.269" v="3914" actId="113"/>
          <ac:spMkLst>
            <pc:docMk/>
            <pc:sldMk cId="4244841624" sldId="266"/>
            <ac:spMk id="10" creationId="{C46C356B-781B-0A7D-9385-32DB5E7E22EB}"/>
          </ac:spMkLst>
        </pc:spChg>
        <pc:spChg chg="del">
          <ac:chgData name="Jeroen Scheerder (imec)" userId="be954d36-bfb1-457f-845e-17efca1cc347" providerId="ADAL" clId="{F4828D36-30E8-46BB-AF94-F1442DBE7FA1}" dt="2025-05-05T06:22:38.867" v="3328" actId="478"/>
          <ac:spMkLst>
            <pc:docMk/>
            <pc:sldMk cId="4244841624" sldId="266"/>
            <ac:spMk id="12" creationId="{3A7BE1B2-53A2-42E8-4ED8-B5AB28A5EC80}"/>
          </ac:spMkLst>
        </pc:spChg>
        <pc:spChg chg="add mod">
          <ac:chgData name="Jeroen Scheerder (imec)" userId="be954d36-bfb1-457f-845e-17efca1cc347" providerId="ADAL" clId="{F4828D36-30E8-46BB-AF94-F1442DBE7FA1}" dt="2025-05-05T06:29:24.058" v="3476" actId="1076"/>
          <ac:spMkLst>
            <pc:docMk/>
            <pc:sldMk cId="4244841624" sldId="266"/>
            <ac:spMk id="14" creationId="{B96B6F84-72EC-3995-1420-50B792F7DEC6}"/>
          </ac:spMkLst>
        </pc:spChg>
        <pc:spChg chg="mod">
          <ac:chgData name="Jeroen Scheerder (imec)" userId="be954d36-bfb1-457f-845e-17efca1cc347" providerId="ADAL" clId="{F4828D36-30E8-46BB-AF94-F1442DBE7FA1}" dt="2025-05-05T06:23:42.477" v="3358" actId="1076"/>
          <ac:spMkLst>
            <pc:docMk/>
            <pc:sldMk cId="4244841624" sldId="266"/>
            <ac:spMk id="15" creationId="{D1E19CB2-B351-8311-8F9B-3C354FA7DDA6}"/>
          </ac:spMkLst>
        </pc:spChg>
        <pc:spChg chg="add mod">
          <ac:chgData name="Jeroen Scheerder (imec)" userId="be954d36-bfb1-457f-845e-17efca1cc347" providerId="ADAL" clId="{F4828D36-30E8-46BB-AF94-F1442DBE7FA1}" dt="2025-05-05T06:31:17.698" v="3715" actId="1076"/>
          <ac:spMkLst>
            <pc:docMk/>
            <pc:sldMk cId="4244841624" sldId="266"/>
            <ac:spMk id="20" creationId="{67026564-3E54-3036-5E04-0373D244EBA4}"/>
          </ac:spMkLst>
        </pc:spChg>
        <pc:spChg chg="add mod">
          <ac:chgData name="Jeroen Scheerder (imec)" userId="be954d36-bfb1-457f-845e-17efca1cc347" providerId="ADAL" clId="{F4828D36-30E8-46BB-AF94-F1442DBE7FA1}" dt="2025-05-05T06:31:47.415" v="3725" actId="1076"/>
          <ac:spMkLst>
            <pc:docMk/>
            <pc:sldMk cId="4244841624" sldId="266"/>
            <ac:spMk id="22" creationId="{D88AB41B-8C54-2460-DB22-971E59DEC645}"/>
          </ac:spMkLst>
        </pc:spChg>
        <pc:spChg chg="del">
          <ac:chgData name="Jeroen Scheerder (imec)" userId="be954d36-bfb1-457f-845e-17efca1cc347" providerId="ADAL" clId="{F4828D36-30E8-46BB-AF94-F1442DBE7FA1}" dt="2025-05-05T06:22:36.434" v="3326" actId="478"/>
          <ac:spMkLst>
            <pc:docMk/>
            <pc:sldMk cId="4244841624" sldId="266"/>
            <ac:spMk id="26" creationId="{A2CF61BC-9E2F-7B59-64D1-40777A23DCD5}"/>
          </ac:spMkLst>
        </pc:spChg>
        <pc:picChg chg="add mod">
          <ac:chgData name="Jeroen Scheerder (imec)" userId="be954d36-bfb1-457f-845e-17efca1cc347" providerId="ADAL" clId="{F4828D36-30E8-46BB-AF94-F1442DBE7FA1}" dt="2025-05-05T06:53:17.894" v="4926" actId="1076"/>
          <ac:picMkLst>
            <pc:docMk/>
            <pc:sldMk cId="4244841624" sldId="266"/>
            <ac:picMk id="5" creationId="{7CB08CFF-BBF4-C28A-D529-4464CF0A1518}"/>
          </ac:picMkLst>
        </pc:picChg>
        <pc:picChg chg="del">
          <ac:chgData name="Jeroen Scheerder (imec)" userId="be954d36-bfb1-457f-845e-17efca1cc347" providerId="ADAL" clId="{F4828D36-30E8-46BB-AF94-F1442DBE7FA1}" dt="2025-05-05T06:22:37.109" v="3327" actId="478"/>
          <ac:picMkLst>
            <pc:docMk/>
            <pc:sldMk cId="4244841624" sldId="266"/>
            <ac:picMk id="8" creationId="{C7C1F56A-82B0-2CAE-967D-4B0F1F0AE636}"/>
          </ac:picMkLst>
        </pc:picChg>
        <pc:picChg chg="add mod">
          <ac:chgData name="Jeroen Scheerder (imec)" userId="be954d36-bfb1-457f-845e-17efca1cc347" providerId="ADAL" clId="{F4828D36-30E8-46BB-AF94-F1442DBE7FA1}" dt="2025-05-05T06:30:37.269" v="3574" actId="1076"/>
          <ac:picMkLst>
            <pc:docMk/>
            <pc:sldMk cId="4244841624" sldId="266"/>
            <ac:picMk id="17" creationId="{10AE66AA-4EFC-F3A5-C934-A1E9892CA119}"/>
          </ac:picMkLst>
        </pc:picChg>
        <pc:picChg chg="del">
          <ac:chgData name="Jeroen Scheerder (imec)" userId="be954d36-bfb1-457f-845e-17efca1cc347" providerId="ADAL" clId="{F4828D36-30E8-46BB-AF94-F1442DBE7FA1}" dt="2025-05-05T06:22:39.542" v="3329" actId="478"/>
          <ac:picMkLst>
            <pc:docMk/>
            <pc:sldMk cId="4244841624" sldId="266"/>
            <ac:picMk id="19" creationId="{83C2CE35-74B0-BAFE-4C22-59B60CDC73E2}"/>
          </ac:picMkLst>
        </pc:picChg>
        <pc:picChg chg="del">
          <ac:chgData name="Jeroen Scheerder (imec)" userId="be954d36-bfb1-457f-845e-17efca1cc347" providerId="ADAL" clId="{F4828D36-30E8-46BB-AF94-F1442DBE7FA1}" dt="2025-05-05T06:22:41.569" v="3333" actId="478"/>
          <ac:picMkLst>
            <pc:docMk/>
            <pc:sldMk cId="4244841624" sldId="266"/>
            <ac:picMk id="21" creationId="{9CB7B16C-A2FB-28D8-C2B5-E8C093957D0C}"/>
          </ac:picMkLst>
        </pc:picChg>
        <pc:picChg chg="del mod">
          <ac:chgData name="Jeroen Scheerder (imec)" userId="be954d36-bfb1-457f-845e-17efca1cc347" providerId="ADAL" clId="{F4828D36-30E8-46BB-AF94-F1442DBE7FA1}" dt="2025-05-05T06:22:40.815" v="3332" actId="478"/>
          <ac:picMkLst>
            <pc:docMk/>
            <pc:sldMk cId="4244841624" sldId="266"/>
            <ac:picMk id="23" creationId="{7FA027D7-07AF-3822-3F7C-99635174CBE5}"/>
          </ac:picMkLst>
        </pc:picChg>
        <pc:picChg chg="del">
          <ac:chgData name="Jeroen Scheerder (imec)" userId="be954d36-bfb1-457f-845e-17efca1cc347" providerId="ADAL" clId="{F4828D36-30E8-46BB-AF94-F1442DBE7FA1}" dt="2025-05-05T06:22:40.469" v="3330" actId="478"/>
          <ac:picMkLst>
            <pc:docMk/>
            <pc:sldMk cId="4244841624" sldId="266"/>
            <ac:picMk id="25" creationId="{B417090D-B1F0-1E4E-7E67-058CE9EC1992}"/>
          </ac:picMkLst>
        </pc:picChg>
        <pc:picChg chg="add mod">
          <ac:chgData name="Jeroen Scheerder (imec)" userId="be954d36-bfb1-457f-845e-17efca1cc347" providerId="ADAL" clId="{F4828D36-30E8-46BB-AF94-F1442DBE7FA1}" dt="2025-05-05T06:25:01.858" v="3365" actId="1076"/>
          <ac:picMkLst>
            <pc:docMk/>
            <pc:sldMk cId="4244841624" sldId="266"/>
            <ac:picMk id="1026" creationId="{1514C9E6-6349-C389-4D70-686F9EC0892D}"/>
          </ac:picMkLst>
        </pc:picChg>
        <pc:cxnChg chg="add mod">
          <ac:chgData name="Jeroen Scheerder (imec)" userId="be954d36-bfb1-457f-845e-17efca1cc347" providerId="ADAL" clId="{F4828D36-30E8-46BB-AF94-F1442DBE7FA1}" dt="2025-05-05T06:29:11.266" v="3469" actId="1076"/>
          <ac:cxnSpMkLst>
            <pc:docMk/>
            <pc:sldMk cId="4244841624" sldId="266"/>
            <ac:cxnSpMk id="13" creationId="{59F71C2B-9B52-18EE-F77D-B7F4F633BD94}"/>
          </ac:cxnSpMkLst>
        </pc:cxnChg>
        <pc:cxnChg chg="add mod">
          <ac:chgData name="Jeroen Scheerder (imec)" userId="be954d36-bfb1-457f-845e-17efca1cc347" providerId="ADAL" clId="{F4828D36-30E8-46BB-AF94-F1442DBE7FA1}" dt="2025-05-05T06:31:38.536" v="3721" actId="692"/>
          <ac:cxnSpMkLst>
            <pc:docMk/>
            <pc:sldMk cId="4244841624" sldId="266"/>
            <ac:cxnSpMk id="27" creationId="{FC3F1C67-10F5-B1B9-7C23-6AD8FCD94139}"/>
          </ac:cxnSpMkLst>
        </pc:cxnChg>
        <pc:cxnChg chg="add mod">
          <ac:chgData name="Jeroen Scheerder (imec)" userId="be954d36-bfb1-457f-845e-17efca1cc347" providerId="ADAL" clId="{F4828D36-30E8-46BB-AF94-F1442DBE7FA1}" dt="2025-05-05T06:31:44.523" v="3724" actId="14100"/>
          <ac:cxnSpMkLst>
            <pc:docMk/>
            <pc:sldMk cId="4244841624" sldId="266"/>
            <ac:cxnSpMk id="28" creationId="{750667CE-046E-6726-578A-E134287DAFAA}"/>
          </ac:cxnSpMkLst>
        </pc:cxnChg>
      </pc:sldChg>
      <pc:sldChg chg="addSp delSp modSp add mod">
        <pc:chgData name="Jeroen Scheerder (imec)" userId="be954d36-bfb1-457f-845e-17efca1cc347" providerId="ADAL" clId="{F4828D36-30E8-46BB-AF94-F1442DBE7FA1}" dt="2025-05-05T06:46:15.360" v="4552" actId="14100"/>
        <pc:sldMkLst>
          <pc:docMk/>
          <pc:sldMk cId="1123902941" sldId="267"/>
        </pc:sldMkLst>
        <pc:spChg chg="mod">
          <ac:chgData name="Jeroen Scheerder (imec)" userId="be954d36-bfb1-457f-845e-17efca1cc347" providerId="ADAL" clId="{F4828D36-30E8-46BB-AF94-F1442DBE7FA1}" dt="2025-05-05T06:38:39.340" v="3949" actId="20577"/>
          <ac:spMkLst>
            <pc:docMk/>
            <pc:sldMk cId="1123902941" sldId="267"/>
            <ac:spMk id="2" creationId="{2CB0FD85-CD42-468A-4838-61B2954A4409}"/>
          </ac:spMkLst>
        </pc:spChg>
        <pc:spChg chg="del">
          <ac:chgData name="Jeroen Scheerder (imec)" userId="be954d36-bfb1-457f-845e-17efca1cc347" providerId="ADAL" clId="{F4828D36-30E8-46BB-AF94-F1442DBE7FA1}" dt="2025-05-05T06:38:47.157" v="3955" actId="478"/>
          <ac:spMkLst>
            <pc:docMk/>
            <pc:sldMk cId="1123902941" sldId="267"/>
            <ac:spMk id="7" creationId="{E25A475D-858D-EC04-CB4F-475FCF3E02F7}"/>
          </ac:spMkLst>
        </pc:spChg>
        <pc:spChg chg="del">
          <ac:chgData name="Jeroen Scheerder (imec)" userId="be954d36-bfb1-457f-845e-17efca1cc347" providerId="ADAL" clId="{F4828D36-30E8-46BB-AF94-F1442DBE7FA1}" dt="2025-05-05T06:38:46.387" v="3954" actId="478"/>
          <ac:spMkLst>
            <pc:docMk/>
            <pc:sldMk cId="1123902941" sldId="267"/>
            <ac:spMk id="9" creationId="{F591A779-FDE5-92B8-4867-417874D02BBB}"/>
          </ac:spMkLst>
        </pc:spChg>
        <pc:spChg chg="mod">
          <ac:chgData name="Jeroen Scheerder (imec)" userId="be954d36-bfb1-457f-845e-17efca1cc347" providerId="ADAL" clId="{F4828D36-30E8-46BB-AF94-F1442DBE7FA1}" dt="2025-05-05T06:41:59.737" v="4485" actId="20577"/>
          <ac:spMkLst>
            <pc:docMk/>
            <pc:sldMk cId="1123902941" sldId="267"/>
            <ac:spMk id="10" creationId="{02B489C8-A329-1B67-04D9-9AFD0757D4BA}"/>
          </ac:spMkLst>
        </pc:spChg>
        <pc:spChg chg="del mod">
          <ac:chgData name="Jeroen Scheerder (imec)" userId="be954d36-bfb1-457f-845e-17efca1cc347" providerId="ADAL" clId="{F4828D36-30E8-46BB-AF94-F1442DBE7FA1}" dt="2025-05-05T06:38:44.235" v="3953" actId="478"/>
          <ac:spMkLst>
            <pc:docMk/>
            <pc:sldMk cId="1123902941" sldId="267"/>
            <ac:spMk id="14" creationId="{A6038461-AD7B-3CEC-A86E-56A033ED5AEB}"/>
          </ac:spMkLst>
        </pc:spChg>
        <pc:spChg chg="del">
          <ac:chgData name="Jeroen Scheerder (imec)" userId="be954d36-bfb1-457f-845e-17efca1cc347" providerId="ADAL" clId="{F4828D36-30E8-46BB-AF94-F1442DBE7FA1}" dt="2025-05-05T06:38:50.612" v="3959" actId="478"/>
          <ac:spMkLst>
            <pc:docMk/>
            <pc:sldMk cId="1123902941" sldId="267"/>
            <ac:spMk id="15" creationId="{FE0B2081-25AB-D5F9-46BF-92EE9FE7ED70}"/>
          </ac:spMkLst>
        </pc:spChg>
        <pc:spChg chg="del">
          <ac:chgData name="Jeroen Scheerder (imec)" userId="be954d36-bfb1-457f-845e-17efca1cc347" providerId="ADAL" clId="{F4828D36-30E8-46BB-AF94-F1442DBE7FA1}" dt="2025-05-05T06:38:51.978" v="3960" actId="478"/>
          <ac:spMkLst>
            <pc:docMk/>
            <pc:sldMk cId="1123902941" sldId="267"/>
            <ac:spMk id="20" creationId="{56EB9CB9-62CD-F710-44D7-91CD547614F3}"/>
          </ac:spMkLst>
        </pc:spChg>
        <pc:spChg chg="del mod">
          <ac:chgData name="Jeroen Scheerder (imec)" userId="be954d36-bfb1-457f-845e-17efca1cc347" providerId="ADAL" clId="{F4828D36-30E8-46BB-AF94-F1442DBE7FA1}" dt="2025-05-05T06:42:05.348" v="4487" actId="478"/>
          <ac:spMkLst>
            <pc:docMk/>
            <pc:sldMk cId="1123902941" sldId="267"/>
            <ac:spMk id="22" creationId="{A9F8D788-FA0E-9B59-6D55-1F67BC9F047B}"/>
          </ac:spMkLst>
        </pc:spChg>
        <pc:picChg chg="del">
          <ac:chgData name="Jeroen Scheerder (imec)" userId="be954d36-bfb1-457f-845e-17efca1cc347" providerId="ADAL" clId="{F4828D36-30E8-46BB-AF94-F1442DBE7FA1}" dt="2025-05-05T06:38:47.911" v="3956" actId="478"/>
          <ac:picMkLst>
            <pc:docMk/>
            <pc:sldMk cId="1123902941" sldId="267"/>
            <ac:picMk id="5" creationId="{841AAC31-92D3-AF1C-6452-746B3DEE40A7}"/>
          </ac:picMkLst>
        </pc:picChg>
        <pc:picChg chg="add mod">
          <ac:chgData name="Jeroen Scheerder (imec)" userId="be954d36-bfb1-457f-845e-17efca1cc347" providerId="ADAL" clId="{F4828D36-30E8-46BB-AF94-F1442DBE7FA1}" dt="2025-05-05T06:46:15.360" v="4552" actId="14100"/>
          <ac:picMkLst>
            <pc:docMk/>
            <pc:sldMk cId="1123902941" sldId="267"/>
            <ac:picMk id="6" creationId="{76A6EF4D-5329-326B-2666-765BF79D8A41}"/>
          </ac:picMkLst>
        </pc:picChg>
        <pc:picChg chg="del">
          <ac:chgData name="Jeroen Scheerder (imec)" userId="be954d36-bfb1-457f-845e-17efca1cc347" providerId="ADAL" clId="{F4828D36-30E8-46BB-AF94-F1442DBE7FA1}" dt="2025-05-05T06:38:49.387" v="3958" actId="478"/>
          <ac:picMkLst>
            <pc:docMk/>
            <pc:sldMk cId="1123902941" sldId="267"/>
            <ac:picMk id="17" creationId="{E9C41724-3882-8FF5-7E98-01D50CD2F11A}"/>
          </ac:picMkLst>
        </pc:picChg>
        <pc:picChg chg="del">
          <ac:chgData name="Jeroen Scheerder (imec)" userId="be954d36-bfb1-457f-845e-17efca1cc347" providerId="ADAL" clId="{F4828D36-30E8-46BB-AF94-F1442DBE7FA1}" dt="2025-05-05T06:38:42.029" v="3950" actId="478"/>
          <ac:picMkLst>
            <pc:docMk/>
            <pc:sldMk cId="1123902941" sldId="267"/>
            <ac:picMk id="1026" creationId="{B5F73498-43A2-D05B-8289-7F72E4E3DEB3}"/>
          </ac:picMkLst>
        </pc:picChg>
        <pc:cxnChg chg="del">
          <ac:chgData name="Jeroen Scheerder (imec)" userId="be954d36-bfb1-457f-845e-17efca1cc347" providerId="ADAL" clId="{F4828D36-30E8-46BB-AF94-F1442DBE7FA1}" dt="2025-05-05T06:38:43.170" v="3951" actId="478"/>
          <ac:cxnSpMkLst>
            <pc:docMk/>
            <pc:sldMk cId="1123902941" sldId="267"/>
            <ac:cxnSpMk id="13" creationId="{05782AAC-F43E-31FD-0E9B-F7DABEC05787}"/>
          </ac:cxnSpMkLst>
        </pc:cxnChg>
        <pc:cxnChg chg="del">
          <ac:chgData name="Jeroen Scheerder (imec)" userId="be954d36-bfb1-457f-845e-17efca1cc347" providerId="ADAL" clId="{F4828D36-30E8-46BB-AF94-F1442DBE7FA1}" dt="2025-05-05T06:38:49.104" v="3957" actId="478"/>
          <ac:cxnSpMkLst>
            <pc:docMk/>
            <pc:sldMk cId="1123902941" sldId="267"/>
            <ac:cxnSpMk id="27" creationId="{F6BB6ACA-8AE4-3264-A560-CD7ACF61D0DD}"/>
          </ac:cxnSpMkLst>
        </pc:cxnChg>
        <pc:cxnChg chg="del">
          <ac:chgData name="Jeroen Scheerder (imec)" userId="be954d36-bfb1-457f-845e-17efca1cc347" providerId="ADAL" clId="{F4828D36-30E8-46BB-AF94-F1442DBE7FA1}" dt="2025-05-05T06:38:49.104" v="3957" actId="478"/>
          <ac:cxnSpMkLst>
            <pc:docMk/>
            <pc:sldMk cId="1123902941" sldId="267"/>
            <ac:cxnSpMk id="28" creationId="{F28A961C-4456-0498-991E-967E50611FC5}"/>
          </ac:cxnSpMkLst>
        </pc:cxnChg>
      </pc:sldChg>
      <pc:sldChg chg="addSp delSp modSp add mod">
        <pc:chgData name="Jeroen Scheerder (imec)" userId="be954d36-bfb1-457f-845e-17efca1cc347" providerId="ADAL" clId="{F4828D36-30E8-46BB-AF94-F1442DBE7FA1}" dt="2025-05-05T06:45:20.459" v="4547" actId="1076"/>
        <pc:sldMkLst>
          <pc:docMk/>
          <pc:sldMk cId="1670394952" sldId="268"/>
        </pc:sldMkLst>
        <pc:spChg chg="add mod">
          <ac:chgData name="Jeroen Scheerder (imec)" userId="be954d36-bfb1-457f-845e-17efca1cc347" providerId="ADAL" clId="{F4828D36-30E8-46BB-AF94-F1442DBE7FA1}" dt="2025-05-05T06:43:25.536" v="4499" actId="1076"/>
          <ac:spMkLst>
            <pc:docMk/>
            <pc:sldMk cId="1670394952" sldId="268"/>
            <ac:spMk id="9" creationId="{B1D63C85-3815-BCAA-8A53-687B16821FE3}"/>
          </ac:spMkLst>
        </pc:spChg>
        <pc:spChg chg="add mod">
          <ac:chgData name="Jeroen Scheerder (imec)" userId="be954d36-bfb1-457f-845e-17efca1cc347" providerId="ADAL" clId="{F4828D36-30E8-46BB-AF94-F1442DBE7FA1}" dt="2025-05-05T06:43:41.262" v="4501" actId="1076"/>
          <ac:spMkLst>
            <pc:docMk/>
            <pc:sldMk cId="1670394952" sldId="268"/>
            <ac:spMk id="13" creationId="{51E39096-BA31-BCFC-D05B-3E704AB47B86}"/>
          </ac:spMkLst>
        </pc:spChg>
        <pc:spChg chg="add mod">
          <ac:chgData name="Jeroen Scheerder (imec)" userId="be954d36-bfb1-457f-845e-17efca1cc347" providerId="ADAL" clId="{F4828D36-30E8-46BB-AF94-F1442DBE7FA1}" dt="2025-05-05T06:44:44.104" v="4538" actId="207"/>
          <ac:spMkLst>
            <pc:docMk/>
            <pc:sldMk cId="1670394952" sldId="268"/>
            <ac:spMk id="19" creationId="{54CB912E-C847-122D-7B4B-85DEF070AD46}"/>
          </ac:spMkLst>
        </pc:spChg>
        <pc:spChg chg="add mod">
          <ac:chgData name="Jeroen Scheerder (imec)" userId="be954d36-bfb1-457f-845e-17efca1cc347" providerId="ADAL" clId="{F4828D36-30E8-46BB-AF94-F1442DBE7FA1}" dt="2025-05-05T06:44:55.607" v="4540" actId="1076"/>
          <ac:spMkLst>
            <pc:docMk/>
            <pc:sldMk cId="1670394952" sldId="268"/>
            <ac:spMk id="20" creationId="{34BD42DD-A211-834C-E02D-2A42B4FD759F}"/>
          </ac:spMkLst>
        </pc:spChg>
        <pc:spChg chg="add mod">
          <ac:chgData name="Jeroen Scheerder (imec)" userId="be954d36-bfb1-457f-845e-17efca1cc347" providerId="ADAL" clId="{F4828D36-30E8-46BB-AF94-F1442DBE7FA1}" dt="2025-05-05T06:44:58.732" v="4542" actId="1076"/>
          <ac:spMkLst>
            <pc:docMk/>
            <pc:sldMk cId="1670394952" sldId="268"/>
            <ac:spMk id="21" creationId="{1827AAD2-4B77-07B7-08D2-1F77CBC2011C}"/>
          </ac:spMkLst>
        </pc:spChg>
        <pc:spChg chg="add mod">
          <ac:chgData name="Jeroen Scheerder (imec)" userId="be954d36-bfb1-457f-845e-17efca1cc347" providerId="ADAL" clId="{F4828D36-30E8-46BB-AF94-F1442DBE7FA1}" dt="2025-05-05T06:45:01.576" v="4544" actId="1076"/>
          <ac:spMkLst>
            <pc:docMk/>
            <pc:sldMk cId="1670394952" sldId="268"/>
            <ac:spMk id="22" creationId="{7137FF4E-791F-8B58-6AE1-0135DDAE4238}"/>
          </ac:spMkLst>
        </pc:spChg>
        <pc:spChg chg="add mod">
          <ac:chgData name="Jeroen Scheerder (imec)" userId="be954d36-bfb1-457f-845e-17efca1cc347" providerId="ADAL" clId="{F4828D36-30E8-46BB-AF94-F1442DBE7FA1}" dt="2025-05-05T06:45:20.459" v="4547" actId="1076"/>
          <ac:spMkLst>
            <pc:docMk/>
            <pc:sldMk cId="1670394952" sldId="268"/>
            <ac:spMk id="23" creationId="{D1A651C9-FE13-A38F-F04E-8DF1D65131AC}"/>
          </ac:spMkLst>
        </pc:spChg>
        <pc:spChg chg="add mod">
          <ac:chgData name="Jeroen Scheerder (imec)" userId="be954d36-bfb1-457f-845e-17efca1cc347" providerId="ADAL" clId="{F4828D36-30E8-46BB-AF94-F1442DBE7FA1}" dt="2025-05-05T06:45:17.532" v="4546" actId="1076"/>
          <ac:spMkLst>
            <pc:docMk/>
            <pc:sldMk cId="1670394952" sldId="268"/>
            <ac:spMk id="24" creationId="{C6C1119E-92CC-7FAA-8A3D-9ABD0EFC005D}"/>
          </ac:spMkLst>
        </pc:spChg>
        <pc:picChg chg="add mod">
          <ac:chgData name="Jeroen Scheerder (imec)" userId="be954d36-bfb1-457f-845e-17efca1cc347" providerId="ADAL" clId="{F4828D36-30E8-46BB-AF94-F1442DBE7FA1}" dt="2025-05-05T06:43:06.332" v="4494" actId="1076"/>
          <ac:picMkLst>
            <pc:docMk/>
            <pc:sldMk cId="1670394952" sldId="268"/>
            <ac:picMk id="5" creationId="{8BF86505-4D2A-5023-0044-A6BB97C223D1}"/>
          </ac:picMkLst>
        </pc:picChg>
        <pc:picChg chg="add mod">
          <ac:chgData name="Jeroen Scheerder (imec)" userId="be954d36-bfb1-457f-845e-17efca1cc347" providerId="ADAL" clId="{F4828D36-30E8-46BB-AF94-F1442DBE7FA1}" dt="2025-05-05T06:43:41.262" v="4501" actId="1076"/>
          <ac:picMkLst>
            <pc:docMk/>
            <pc:sldMk cId="1670394952" sldId="268"/>
            <ac:picMk id="11" creationId="{8DF3370A-014A-1DEC-5119-EFBA2DE3907B}"/>
          </ac:picMkLst>
        </pc:picChg>
        <pc:cxnChg chg="add mod">
          <ac:chgData name="Jeroen Scheerder (imec)" userId="be954d36-bfb1-457f-845e-17efca1cc347" providerId="ADAL" clId="{F4828D36-30E8-46BB-AF94-F1442DBE7FA1}" dt="2025-05-05T06:43:19.604" v="4496" actId="14100"/>
          <ac:cxnSpMkLst>
            <pc:docMk/>
            <pc:sldMk cId="1670394952" sldId="268"/>
            <ac:cxnSpMk id="7" creationId="{2BF6C7C9-F82E-DFEB-FE86-C8303D21E6DE}"/>
          </ac:cxnSpMkLst>
        </pc:cxnChg>
        <pc:cxnChg chg="add mod">
          <ac:chgData name="Jeroen Scheerder (imec)" userId="be954d36-bfb1-457f-845e-17efca1cc347" providerId="ADAL" clId="{F4828D36-30E8-46BB-AF94-F1442DBE7FA1}" dt="2025-05-05T06:43:41.262" v="4501" actId="1076"/>
          <ac:cxnSpMkLst>
            <pc:docMk/>
            <pc:sldMk cId="1670394952" sldId="268"/>
            <ac:cxnSpMk id="12" creationId="{EF4D98A5-D4BB-5504-C1D4-443B2199EEEC}"/>
          </ac:cxnSpMkLst>
        </pc:cxnChg>
        <pc:cxnChg chg="add del mod">
          <ac:chgData name="Jeroen Scheerder (imec)" userId="be954d36-bfb1-457f-845e-17efca1cc347" providerId="ADAL" clId="{F4828D36-30E8-46BB-AF94-F1442DBE7FA1}" dt="2025-05-05T06:44:23.109" v="4512" actId="478"/>
          <ac:cxnSpMkLst>
            <pc:docMk/>
            <pc:sldMk cId="1670394952" sldId="268"/>
            <ac:cxnSpMk id="15" creationId="{E091D362-3FDF-279B-41D8-24CECC2A3338}"/>
          </ac:cxnSpMkLst>
        </pc:cxnChg>
        <pc:cxnChg chg="add del mod">
          <ac:chgData name="Jeroen Scheerder (imec)" userId="be954d36-bfb1-457f-845e-17efca1cc347" providerId="ADAL" clId="{F4828D36-30E8-46BB-AF94-F1442DBE7FA1}" dt="2025-05-05T06:44:24.963" v="4514" actId="478"/>
          <ac:cxnSpMkLst>
            <pc:docMk/>
            <pc:sldMk cId="1670394952" sldId="268"/>
            <ac:cxnSpMk id="17" creationId="{127CCA6D-5465-4E9F-7A91-04C64E641792}"/>
          </ac:cxnSpMkLst>
        </pc:cxnChg>
        <pc:cxnChg chg="add del mod">
          <ac:chgData name="Jeroen Scheerder (imec)" userId="be954d36-bfb1-457f-845e-17efca1cc347" providerId="ADAL" clId="{F4828D36-30E8-46BB-AF94-F1442DBE7FA1}" dt="2025-05-05T06:44:24.303" v="4513" actId="478"/>
          <ac:cxnSpMkLst>
            <pc:docMk/>
            <pc:sldMk cId="1670394952" sldId="268"/>
            <ac:cxnSpMk id="18" creationId="{29AFC457-6CBA-F264-6146-BBF59F9F8037}"/>
          </ac:cxnSpMkLst>
        </pc:cxnChg>
      </pc:sldChg>
      <pc:sldChg chg="addSp delSp modSp add mod">
        <pc:chgData name="Jeroen Scheerder (imec)" userId="be954d36-bfb1-457f-845e-17efca1cc347" providerId="ADAL" clId="{F4828D36-30E8-46BB-AF94-F1442DBE7FA1}" dt="2025-05-05T06:52:28.915" v="4894" actId="403"/>
        <pc:sldMkLst>
          <pc:docMk/>
          <pc:sldMk cId="3420043360" sldId="269"/>
        </pc:sldMkLst>
        <pc:spChg chg="mod">
          <ac:chgData name="Jeroen Scheerder (imec)" userId="be954d36-bfb1-457f-845e-17efca1cc347" providerId="ADAL" clId="{F4828D36-30E8-46BB-AF94-F1442DBE7FA1}" dt="2025-05-05T06:47:57.714" v="4638" actId="20577"/>
          <ac:spMkLst>
            <pc:docMk/>
            <pc:sldMk cId="3420043360" sldId="269"/>
            <ac:spMk id="2" creationId="{5AE0CC8C-8674-B2C0-6E50-941B6AFBE9E8}"/>
          </ac:spMkLst>
        </pc:spChg>
        <pc:spChg chg="mod">
          <ac:chgData name="Jeroen Scheerder (imec)" userId="be954d36-bfb1-457f-845e-17efca1cc347" providerId="ADAL" clId="{F4828D36-30E8-46BB-AF94-F1442DBE7FA1}" dt="2025-05-05T06:48:05.288" v="4644"/>
          <ac:spMkLst>
            <pc:docMk/>
            <pc:sldMk cId="3420043360" sldId="269"/>
            <ac:spMk id="8" creationId="{A4EDDF26-0721-6531-C64A-593567494063}"/>
          </ac:spMkLst>
        </pc:spChg>
        <pc:spChg chg="del">
          <ac:chgData name="Jeroen Scheerder (imec)" userId="be954d36-bfb1-457f-845e-17efca1cc347" providerId="ADAL" clId="{F4828D36-30E8-46BB-AF94-F1442DBE7FA1}" dt="2025-05-05T06:48:02.935" v="4642" actId="478"/>
          <ac:spMkLst>
            <pc:docMk/>
            <pc:sldMk cId="3420043360" sldId="269"/>
            <ac:spMk id="9" creationId="{A5FC2240-8AAC-4C2C-9CE5-096BC6DF73FD}"/>
          </ac:spMkLst>
        </pc:spChg>
        <pc:spChg chg="del">
          <ac:chgData name="Jeroen Scheerder (imec)" userId="be954d36-bfb1-457f-845e-17efca1cc347" providerId="ADAL" clId="{F4828D36-30E8-46BB-AF94-F1442DBE7FA1}" dt="2025-05-05T06:48:00.244" v="4639" actId="478"/>
          <ac:spMkLst>
            <pc:docMk/>
            <pc:sldMk cId="3420043360" sldId="269"/>
            <ac:spMk id="10" creationId="{E6FD0D28-6FC5-F721-F55B-209BFC63DE18}"/>
          </ac:spMkLst>
        </pc:spChg>
        <pc:spChg chg="del">
          <ac:chgData name="Jeroen Scheerder (imec)" userId="be954d36-bfb1-457f-845e-17efca1cc347" providerId="ADAL" clId="{F4828D36-30E8-46BB-AF94-F1442DBE7FA1}" dt="2025-05-05T06:48:04.708" v="4643" actId="478"/>
          <ac:spMkLst>
            <pc:docMk/>
            <pc:sldMk cId="3420043360" sldId="269"/>
            <ac:spMk id="13" creationId="{DD7C6DEB-0D46-210F-FA4D-DFC0C2836F73}"/>
          </ac:spMkLst>
        </pc:spChg>
        <pc:spChg chg="mod">
          <ac:chgData name="Jeroen Scheerder (imec)" userId="be954d36-bfb1-457f-845e-17efca1cc347" providerId="ADAL" clId="{F4828D36-30E8-46BB-AF94-F1442DBE7FA1}" dt="2025-05-05T06:48:05.288" v="4644"/>
          <ac:spMkLst>
            <pc:docMk/>
            <pc:sldMk cId="3420043360" sldId="269"/>
            <ac:spMk id="14" creationId="{5603BBED-28C8-E4D8-A926-446550DE0BDA}"/>
          </ac:spMkLst>
        </pc:spChg>
        <pc:spChg chg="mod">
          <ac:chgData name="Jeroen Scheerder (imec)" userId="be954d36-bfb1-457f-845e-17efca1cc347" providerId="ADAL" clId="{F4828D36-30E8-46BB-AF94-F1442DBE7FA1}" dt="2025-05-05T06:48:05.288" v="4644"/>
          <ac:spMkLst>
            <pc:docMk/>
            <pc:sldMk cId="3420043360" sldId="269"/>
            <ac:spMk id="15" creationId="{88847E6C-FA70-D849-52E0-A1535446EA28}"/>
          </ac:spMkLst>
        </pc:spChg>
        <pc:spChg chg="mod">
          <ac:chgData name="Jeroen Scheerder (imec)" userId="be954d36-bfb1-457f-845e-17efca1cc347" providerId="ADAL" clId="{F4828D36-30E8-46BB-AF94-F1442DBE7FA1}" dt="2025-05-05T06:48:26.187" v="4648"/>
          <ac:spMkLst>
            <pc:docMk/>
            <pc:sldMk cId="3420043360" sldId="269"/>
            <ac:spMk id="18" creationId="{6FFD2C7B-A9F1-07CA-BA83-E4AE823FBC01}"/>
          </ac:spMkLst>
        </pc:spChg>
        <pc:spChg chg="del">
          <ac:chgData name="Jeroen Scheerder (imec)" userId="be954d36-bfb1-457f-845e-17efca1cc347" providerId="ADAL" clId="{F4828D36-30E8-46BB-AF94-F1442DBE7FA1}" dt="2025-05-05T06:48:02.935" v="4642" actId="478"/>
          <ac:spMkLst>
            <pc:docMk/>
            <pc:sldMk cId="3420043360" sldId="269"/>
            <ac:spMk id="19" creationId="{42294DB5-F6D7-0261-19FC-1CB0F09B060D}"/>
          </ac:spMkLst>
        </pc:spChg>
        <pc:spChg chg="del">
          <ac:chgData name="Jeroen Scheerder (imec)" userId="be954d36-bfb1-457f-845e-17efca1cc347" providerId="ADAL" clId="{F4828D36-30E8-46BB-AF94-F1442DBE7FA1}" dt="2025-05-05T06:48:02.935" v="4642" actId="478"/>
          <ac:spMkLst>
            <pc:docMk/>
            <pc:sldMk cId="3420043360" sldId="269"/>
            <ac:spMk id="20" creationId="{7160AAED-EAE0-6376-B941-B4A335D426E1}"/>
          </ac:spMkLst>
        </pc:spChg>
        <pc:spChg chg="del">
          <ac:chgData name="Jeroen Scheerder (imec)" userId="be954d36-bfb1-457f-845e-17efca1cc347" providerId="ADAL" clId="{F4828D36-30E8-46BB-AF94-F1442DBE7FA1}" dt="2025-05-05T06:48:02.935" v="4642" actId="478"/>
          <ac:spMkLst>
            <pc:docMk/>
            <pc:sldMk cId="3420043360" sldId="269"/>
            <ac:spMk id="21" creationId="{FBB636DA-DF33-EB78-3D48-2BA5A0E0BCC5}"/>
          </ac:spMkLst>
        </pc:spChg>
        <pc:spChg chg="del">
          <ac:chgData name="Jeroen Scheerder (imec)" userId="be954d36-bfb1-457f-845e-17efca1cc347" providerId="ADAL" clId="{F4828D36-30E8-46BB-AF94-F1442DBE7FA1}" dt="2025-05-05T06:48:02.935" v="4642" actId="478"/>
          <ac:spMkLst>
            <pc:docMk/>
            <pc:sldMk cId="3420043360" sldId="269"/>
            <ac:spMk id="22" creationId="{D893488E-B582-68DA-02DE-CA8492CAE2E7}"/>
          </ac:spMkLst>
        </pc:spChg>
        <pc:spChg chg="del">
          <ac:chgData name="Jeroen Scheerder (imec)" userId="be954d36-bfb1-457f-845e-17efca1cc347" providerId="ADAL" clId="{F4828D36-30E8-46BB-AF94-F1442DBE7FA1}" dt="2025-05-05T06:48:02.935" v="4642" actId="478"/>
          <ac:spMkLst>
            <pc:docMk/>
            <pc:sldMk cId="3420043360" sldId="269"/>
            <ac:spMk id="23" creationId="{1FAC8EE3-1B36-EFE3-2649-8FFD00864B40}"/>
          </ac:spMkLst>
        </pc:spChg>
        <pc:spChg chg="del">
          <ac:chgData name="Jeroen Scheerder (imec)" userId="be954d36-bfb1-457f-845e-17efca1cc347" providerId="ADAL" clId="{F4828D36-30E8-46BB-AF94-F1442DBE7FA1}" dt="2025-05-05T06:48:02.935" v="4642" actId="478"/>
          <ac:spMkLst>
            <pc:docMk/>
            <pc:sldMk cId="3420043360" sldId="269"/>
            <ac:spMk id="24" creationId="{8B30FDA3-079E-2E73-AE24-A2A95CD5BD7D}"/>
          </ac:spMkLst>
        </pc:spChg>
        <pc:spChg chg="add mod">
          <ac:chgData name="Jeroen Scheerder (imec)" userId="be954d36-bfb1-457f-845e-17efca1cc347" providerId="ADAL" clId="{F4828D36-30E8-46BB-AF94-F1442DBE7FA1}" dt="2025-05-05T06:49:14.907" v="4665" actId="1076"/>
          <ac:spMkLst>
            <pc:docMk/>
            <pc:sldMk cId="3420043360" sldId="269"/>
            <ac:spMk id="25" creationId="{0D03D195-9C1D-7255-E410-7B66F672DC6F}"/>
          </ac:spMkLst>
        </pc:spChg>
        <pc:spChg chg="add mod">
          <ac:chgData name="Jeroen Scheerder (imec)" userId="be954d36-bfb1-457f-845e-17efca1cc347" providerId="ADAL" clId="{F4828D36-30E8-46BB-AF94-F1442DBE7FA1}" dt="2025-05-05T06:49:14.907" v="4665" actId="1076"/>
          <ac:spMkLst>
            <pc:docMk/>
            <pc:sldMk cId="3420043360" sldId="269"/>
            <ac:spMk id="26" creationId="{67ECC139-78A8-CC45-81C8-30CF1168FFE1}"/>
          </ac:spMkLst>
        </pc:spChg>
        <pc:spChg chg="add mod">
          <ac:chgData name="Jeroen Scheerder (imec)" userId="be954d36-bfb1-457f-845e-17efca1cc347" providerId="ADAL" clId="{F4828D36-30E8-46BB-AF94-F1442DBE7FA1}" dt="2025-05-05T06:49:06.550" v="4663" actId="1076"/>
          <ac:spMkLst>
            <pc:docMk/>
            <pc:sldMk cId="3420043360" sldId="269"/>
            <ac:spMk id="28" creationId="{320BB15F-D85E-F3F1-9DA0-CABB0C8848C5}"/>
          </ac:spMkLst>
        </pc:spChg>
        <pc:spChg chg="add mod">
          <ac:chgData name="Jeroen Scheerder (imec)" userId="be954d36-bfb1-457f-845e-17efca1cc347" providerId="ADAL" clId="{F4828D36-30E8-46BB-AF94-F1442DBE7FA1}" dt="2025-05-05T06:52:28.915" v="4894" actId="403"/>
          <ac:spMkLst>
            <pc:docMk/>
            <pc:sldMk cId="3420043360" sldId="269"/>
            <ac:spMk id="29" creationId="{EF1F6C2B-7A87-6375-FB58-56D578ABF3B0}"/>
          </ac:spMkLst>
        </pc:spChg>
        <pc:spChg chg="add mod">
          <ac:chgData name="Jeroen Scheerder (imec)" userId="be954d36-bfb1-457f-845e-17efca1cc347" providerId="ADAL" clId="{F4828D36-30E8-46BB-AF94-F1442DBE7FA1}" dt="2025-05-05T06:51:00.841" v="4826" actId="1076"/>
          <ac:spMkLst>
            <pc:docMk/>
            <pc:sldMk cId="3420043360" sldId="269"/>
            <ac:spMk id="33" creationId="{E206C5F9-377D-F876-5CEC-A005FB1448F1}"/>
          </ac:spMkLst>
        </pc:spChg>
        <pc:grpChg chg="add mod">
          <ac:chgData name="Jeroen Scheerder (imec)" userId="be954d36-bfb1-457f-845e-17efca1cc347" providerId="ADAL" clId="{F4828D36-30E8-46BB-AF94-F1442DBE7FA1}" dt="2025-05-05T06:49:14.907" v="4665" actId="1076"/>
          <ac:grpSpMkLst>
            <pc:docMk/>
            <pc:sldMk cId="3420043360" sldId="269"/>
            <ac:grpSpMk id="3" creationId="{38835770-2A71-2D83-02B2-05AB4E042417}"/>
          </ac:grpSpMkLst>
        </pc:grpChg>
        <pc:grpChg chg="add del mod">
          <ac:chgData name="Jeroen Scheerder (imec)" userId="be954d36-bfb1-457f-845e-17efca1cc347" providerId="ADAL" clId="{F4828D36-30E8-46BB-AF94-F1442DBE7FA1}" dt="2025-05-05T06:48:30.931" v="4649" actId="478"/>
          <ac:grpSpMkLst>
            <pc:docMk/>
            <pc:sldMk cId="3420043360" sldId="269"/>
            <ac:grpSpMk id="16" creationId="{6070F93B-2445-6FFC-65E0-5A91B4E03E3F}"/>
          </ac:grpSpMkLst>
        </pc:grpChg>
        <pc:picChg chg="del">
          <ac:chgData name="Jeroen Scheerder (imec)" userId="be954d36-bfb1-457f-845e-17efca1cc347" providerId="ADAL" clId="{F4828D36-30E8-46BB-AF94-F1442DBE7FA1}" dt="2025-05-05T06:48:00.792" v="4640" actId="478"/>
          <ac:picMkLst>
            <pc:docMk/>
            <pc:sldMk cId="3420043360" sldId="269"/>
            <ac:picMk id="5" creationId="{B1DB7E84-DCEE-DE27-453F-87A50B423C1A}"/>
          </ac:picMkLst>
        </pc:picChg>
        <pc:picChg chg="mod">
          <ac:chgData name="Jeroen Scheerder (imec)" userId="be954d36-bfb1-457f-845e-17efca1cc347" providerId="ADAL" clId="{F4828D36-30E8-46BB-AF94-F1442DBE7FA1}" dt="2025-05-05T06:48:05.288" v="4644"/>
          <ac:picMkLst>
            <pc:docMk/>
            <pc:sldMk cId="3420043360" sldId="269"/>
            <ac:picMk id="6" creationId="{14F51829-2BCB-45F8-7B7C-A5D89DE71343}"/>
          </ac:picMkLst>
        </pc:picChg>
        <pc:picChg chg="del">
          <ac:chgData name="Jeroen Scheerder (imec)" userId="be954d36-bfb1-457f-845e-17efca1cc347" providerId="ADAL" clId="{F4828D36-30E8-46BB-AF94-F1442DBE7FA1}" dt="2025-05-05T06:48:02.935" v="4642" actId="478"/>
          <ac:picMkLst>
            <pc:docMk/>
            <pc:sldMk cId="3420043360" sldId="269"/>
            <ac:picMk id="11" creationId="{DDB85C06-DCDA-4CF6-F651-28875FF1D471}"/>
          </ac:picMkLst>
        </pc:picChg>
        <pc:picChg chg="mod">
          <ac:chgData name="Jeroen Scheerder (imec)" userId="be954d36-bfb1-457f-845e-17efca1cc347" providerId="ADAL" clId="{F4828D36-30E8-46BB-AF94-F1442DBE7FA1}" dt="2025-05-05T06:48:26.187" v="4648"/>
          <ac:picMkLst>
            <pc:docMk/>
            <pc:sldMk cId="3420043360" sldId="269"/>
            <ac:picMk id="17" creationId="{4B2C3635-6C5D-484C-B627-51FE66173BDA}"/>
          </ac:picMkLst>
        </pc:picChg>
        <pc:picChg chg="add mod">
          <ac:chgData name="Jeroen Scheerder (imec)" userId="be954d36-bfb1-457f-845e-17efca1cc347" providerId="ADAL" clId="{F4828D36-30E8-46BB-AF94-F1442DBE7FA1}" dt="2025-05-05T06:49:11.795" v="4664" actId="1076"/>
          <ac:picMkLst>
            <pc:docMk/>
            <pc:sldMk cId="3420043360" sldId="269"/>
            <ac:picMk id="27" creationId="{8BA89CA9-A063-CFB8-E684-24D0DE594677}"/>
          </ac:picMkLst>
        </pc:picChg>
        <pc:picChg chg="add mod">
          <ac:chgData name="Jeroen Scheerder (imec)" userId="be954d36-bfb1-457f-845e-17efca1cc347" providerId="ADAL" clId="{F4828D36-30E8-46BB-AF94-F1442DBE7FA1}" dt="2025-05-05T06:50:18.346" v="4810" actId="1076"/>
          <ac:picMkLst>
            <pc:docMk/>
            <pc:sldMk cId="3420043360" sldId="269"/>
            <ac:picMk id="30" creationId="{94849275-0E68-7D41-26CB-71BFD8FC5026}"/>
          </ac:picMkLst>
        </pc:picChg>
        <pc:picChg chg="add mod">
          <ac:chgData name="Jeroen Scheerder (imec)" userId="be954d36-bfb1-457f-845e-17efca1cc347" providerId="ADAL" clId="{F4828D36-30E8-46BB-AF94-F1442DBE7FA1}" dt="2025-05-05T06:50:51.701" v="4814" actId="1076"/>
          <ac:picMkLst>
            <pc:docMk/>
            <pc:sldMk cId="3420043360" sldId="269"/>
            <ac:picMk id="32" creationId="{E235B1C5-BC42-0EBE-2165-131379225EE3}"/>
          </ac:picMkLst>
        </pc:picChg>
        <pc:cxnChg chg="del">
          <ac:chgData name="Jeroen Scheerder (imec)" userId="be954d36-bfb1-457f-845e-17efca1cc347" providerId="ADAL" clId="{F4828D36-30E8-46BB-AF94-F1442DBE7FA1}" dt="2025-05-05T06:48:01.851" v="4641" actId="478"/>
          <ac:cxnSpMkLst>
            <pc:docMk/>
            <pc:sldMk cId="3420043360" sldId="269"/>
            <ac:cxnSpMk id="7" creationId="{6AC4C86E-77A3-6C15-2086-40BD3BEE4D44}"/>
          </ac:cxnSpMkLst>
        </pc:cxnChg>
        <pc:cxnChg chg="del">
          <ac:chgData name="Jeroen Scheerder (imec)" userId="be954d36-bfb1-457f-845e-17efca1cc347" providerId="ADAL" clId="{F4828D36-30E8-46BB-AF94-F1442DBE7FA1}" dt="2025-05-05T06:48:02.935" v="4642" actId="478"/>
          <ac:cxnSpMkLst>
            <pc:docMk/>
            <pc:sldMk cId="3420043360" sldId="269"/>
            <ac:cxnSpMk id="12" creationId="{30D077DA-F9E9-F64C-B046-B3B86434F0C3}"/>
          </ac:cxnSpMkLst>
        </pc:cxnChg>
      </pc:sldChg>
      <pc:sldChg chg="addSp delSp modSp add mod">
        <pc:chgData name="Jeroen Scheerder (imec)" userId="be954d36-bfb1-457f-845e-17efca1cc347" providerId="ADAL" clId="{F4828D36-30E8-46BB-AF94-F1442DBE7FA1}" dt="2025-05-05T06:57:02.440" v="5333" actId="20577"/>
        <pc:sldMkLst>
          <pc:docMk/>
          <pc:sldMk cId="2956754481" sldId="270"/>
        </pc:sldMkLst>
        <pc:spChg chg="mod">
          <ac:chgData name="Jeroen Scheerder (imec)" userId="be954d36-bfb1-457f-845e-17efca1cc347" providerId="ADAL" clId="{F4828D36-30E8-46BB-AF94-F1442DBE7FA1}" dt="2025-05-05T06:52:48.463" v="4909" actId="20577"/>
          <ac:spMkLst>
            <pc:docMk/>
            <pc:sldMk cId="2956754481" sldId="270"/>
            <ac:spMk id="2" creationId="{9289365E-4A32-B6EC-1698-0057FBF5D963}"/>
          </ac:spMkLst>
        </pc:spChg>
        <pc:spChg chg="add mod">
          <ac:chgData name="Jeroen Scheerder (imec)" userId="be954d36-bfb1-457f-845e-17efca1cc347" providerId="ADAL" clId="{F4828D36-30E8-46BB-AF94-F1442DBE7FA1}" dt="2025-05-05T06:53:11.154" v="4922" actId="1076"/>
          <ac:spMkLst>
            <pc:docMk/>
            <pc:sldMk cId="2956754481" sldId="270"/>
            <ac:spMk id="7" creationId="{CE9274A0-B567-B172-13CB-F24F872435DD}"/>
          </ac:spMkLst>
        </pc:spChg>
        <pc:spChg chg="add mod">
          <ac:chgData name="Jeroen Scheerder (imec)" userId="be954d36-bfb1-457f-845e-17efca1cc347" providerId="ADAL" clId="{F4828D36-30E8-46BB-AF94-F1442DBE7FA1}" dt="2025-05-05T06:57:02.440" v="5333" actId="20577"/>
          <ac:spMkLst>
            <pc:docMk/>
            <pc:sldMk cId="2956754481" sldId="270"/>
            <ac:spMk id="11" creationId="{DBF31D7B-2843-F117-847F-7A241734D81B}"/>
          </ac:spMkLst>
        </pc:spChg>
        <pc:spChg chg="del">
          <ac:chgData name="Jeroen Scheerder (imec)" userId="be954d36-bfb1-457f-845e-17efca1cc347" providerId="ADAL" clId="{F4828D36-30E8-46BB-AF94-F1442DBE7FA1}" dt="2025-05-05T06:52:51.903" v="4911" actId="478"/>
          <ac:spMkLst>
            <pc:docMk/>
            <pc:sldMk cId="2956754481" sldId="270"/>
            <ac:spMk id="25" creationId="{0B596960-65E2-B05C-2D73-5BFEEC222E4C}"/>
          </ac:spMkLst>
        </pc:spChg>
        <pc:spChg chg="del">
          <ac:chgData name="Jeroen Scheerder (imec)" userId="be954d36-bfb1-457f-845e-17efca1cc347" providerId="ADAL" clId="{F4828D36-30E8-46BB-AF94-F1442DBE7FA1}" dt="2025-05-05T06:52:51.903" v="4911" actId="478"/>
          <ac:spMkLst>
            <pc:docMk/>
            <pc:sldMk cId="2956754481" sldId="270"/>
            <ac:spMk id="26" creationId="{A2EE3F37-0A07-BFBA-97B8-578748BD76FC}"/>
          </ac:spMkLst>
        </pc:spChg>
        <pc:spChg chg="del">
          <ac:chgData name="Jeroen Scheerder (imec)" userId="be954d36-bfb1-457f-845e-17efca1cc347" providerId="ADAL" clId="{F4828D36-30E8-46BB-AF94-F1442DBE7FA1}" dt="2025-05-05T06:52:53.228" v="4912" actId="478"/>
          <ac:spMkLst>
            <pc:docMk/>
            <pc:sldMk cId="2956754481" sldId="270"/>
            <ac:spMk id="28" creationId="{2B87A800-632C-7EB3-699A-130B3C7463CC}"/>
          </ac:spMkLst>
        </pc:spChg>
        <pc:spChg chg="del mod">
          <ac:chgData name="Jeroen Scheerder (imec)" userId="be954d36-bfb1-457f-845e-17efca1cc347" providerId="ADAL" clId="{F4828D36-30E8-46BB-AF94-F1442DBE7FA1}" dt="2025-05-05T06:52:55.771" v="4916" actId="478"/>
          <ac:spMkLst>
            <pc:docMk/>
            <pc:sldMk cId="2956754481" sldId="270"/>
            <ac:spMk id="29" creationId="{706A7B35-00FB-1CDF-95D4-2960BD1B2DAC}"/>
          </ac:spMkLst>
        </pc:spChg>
        <pc:spChg chg="del">
          <ac:chgData name="Jeroen Scheerder (imec)" userId="be954d36-bfb1-457f-845e-17efca1cc347" providerId="ADAL" clId="{F4828D36-30E8-46BB-AF94-F1442DBE7FA1}" dt="2025-05-05T06:52:57.625" v="4918" actId="478"/>
          <ac:spMkLst>
            <pc:docMk/>
            <pc:sldMk cId="2956754481" sldId="270"/>
            <ac:spMk id="33" creationId="{46E2F1E1-DDD5-BA5B-8C4D-719A3D014E00}"/>
          </ac:spMkLst>
        </pc:spChg>
        <pc:grpChg chg="del">
          <ac:chgData name="Jeroen Scheerder (imec)" userId="be954d36-bfb1-457f-845e-17efca1cc347" providerId="ADAL" clId="{F4828D36-30E8-46BB-AF94-F1442DBE7FA1}" dt="2025-05-05T06:52:51.903" v="4911" actId="478"/>
          <ac:grpSpMkLst>
            <pc:docMk/>
            <pc:sldMk cId="2956754481" sldId="270"/>
            <ac:grpSpMk id="3" creationId="{A7EA9E5F-4AA9-91BE-12E1-C16BE5932859}"/>
          </ac:grpSpMkLst>
        </pc:grpChg>
        <pc:picChg chg="add mod modCrop">
          <ac:chgData name="Jeroen Scheerder (imec)" userId="be954d36-bfb1-457f-845e-17efca1cc347" providerId="ADAL" clId="{F4828D36-30E8-46BB-AF94-F1442DBE7FA1}" dt="2025-05-05T06:54:52.837" v="4933" actId="1076"/>
          <ac:picMkLst>
            <pc:docMk/>
            <pc:sldMk cId="2956754481" sldId="270"/>
            <ac:picMk id="10" creationId="{BD38EDD2-27B3-7916-669E-494B3ECD98F4}"/>
          </ac:picMkLst>
        </pc:picChg>
        <pc:picChg chg="del">
          <ac:chgData name="Jeroen Scheerder (imec)" userId="be954d36-bfb1-457f-845e-17efca1cc347" providerId="ADAL" clId="{F4828D36-30E8-46BB-AF94-F1442DBE7FA1}" dt="2025-05-05T06:52:50.352" v="4910" actId="478"/>
          <ac:picMkLst>
            <pc:docMk/>
            <pc:sldMk cId="2956754481" sldId="270"/>
            <ac:picMk id="27" creationId="{04A90448-1989-D060-58FE-2D89D745F283}"/>
          </ac:picMkLst>
        </pc:picChg>
        <pc:picChg chg="del mod">
          <ac:chgData name="Jeroen Scheerder (imec)" userId="be954d36-bfb1-457f-845e-17efca1cc347" providerId="ADAL" clId="{F4828D36-30E8-46BB-AF94-F1442DBE7FA1}" dt="2025-05-05T06:52:54.650" v="4915" actId="478"/>
          <ac:picMkLst>
            <pc:docMk/>
            <pc:sldMk cId="2956754481" sldId="270"/>
            <ac:picMk id="30" creationId="{04DCDED7-D423-B757-85DF-847492FB8618}"/>
          </ac:picMkLst>
        </pc:picChg>
        <pc:picChg chg="del">
          <ac:chgData name="Jeroen Scheerder (imec)" userId="be954d36-bfb1-457f-845e-17efca1cc347" providerId="ADAL" clId="{F4828D36-30E8-46BB-AF94-F1442DBE7FA1}" dt="2025-05-05T06:52:56.228" v="4917" actId="478"/>
          <ac:picMkLst>
            <pc:docMk/>
            <pc:sldMk cId="2956754481" sldId="270"/>
            <ac:picMk id="32" creationId="{07BD01D1-C6DC-9A28-8DF4-3B32CA180E25}"/>
          </ac:picMkLst>
        </pc:picChg>
      </pc:sldChg>
      <pc:sldChg chg="addSp delSp modSp add mod">
        <pc:chgData name="Jeroen Scheerder (imec)" userId="be954d36-bfb1-457f-845e-17efca1cc347" providerId="ADAL" clId="{F4828D36-30E8-46BB-AF94-F1442DBE7FA1}" dt="2025-05-05T06:56:41.717" v="5254" actId="1076"/>
        <pc:sldMkLst>
          <pc:docMk/>
          <pc:sldMk cId="493869511" sldId="271"/>
        </pc:sldMkLst>
        <pc:spChg chg="mod">
          <ac:chgData name="Jeroen Scheerder (imec)" userId="be954d36-bfb1-457f-845e-17efca1cc347" providerId="ADAL" clId="{F4828D36-30E8-46BB-AF94-F1442DBE7FA1}" dt="2025-05-05T06:56:24.222" v="5248" actId="20577"/>
          <ac:spMkLst>
            <pc:docMk/>
            <pc:sldMk cId="493869511" sldId="271"/>
            <ac:spMk id="7" creationId="{0E486555-9EEB-D2E4-A547-A35D7E77D925}"/>
          </ac:spMkLst>
        </pc:spChg>
        <pc:spChg chg="del">
          <ac:chgData name="Jeroen Scheerder (imec)" userId="be954d36-bfb1-457f-845e-17efca1cc347" providerId="ADAL" clId="{F4828D36-30E8-46BB-AF94-F1442DBE7FA1}" dt="2025-05-05T06:56:26.780" v="5250" actId="478"/>
          <ac:spMkLst>
            <pc:docMk/>
            <pc:sldMk cId="493869511" sldId="271"/>
            <ac:spMk id="11" creationId="{53A92B9A-44EE-0003-39B8-9D8E6F6D6AFE}"/>
          </ac:spMkLst>
        </pc:spChg>
        <pc:picChg chg="del">
          <ac:chgData name="Jeroen Scheerder (imec)" userId="be954d36-bfb1-457f-845e-17efca1cc347" providerId="ADAL" clId="{F4828D36-30E8-46BB-AF94-F1442DBE7FA1}" dt="2025-05-05T06:56:25.744" v="5249" actId="478"/>
          <ac:picMkLst>
            <pc:docMk/>
            <pc:sldMk cId="493869511" sldId="271"/>
            <ac:picMk id="10" creationId="{3DC8716C-3118-1901-66B0-8562A481F06A}"/>
          </ac:picMkLst>
        </pc:picChg>
        <pc:picChg chg="add mod">
          <ac:chgData name="Jeroen Scheerder (imec)" userId="be954d36-bfb1-457f-845e-17efca1cc347" providerId="ADAL" clId="{F4828D36-30E8-46BB-AF94-F1442DBE7FA1}" dt="2025-05-05T06:56:41.717" v="5254" actId="1076"/>
          <ac:picMkLst>
            <pc:docMk/>
            <pc:sldMk cId="493869511" sldId="271"/>
            <ac:picMk id="2050" creationId="{3F2D27D0-F652-2C3C-FB75-B6ED21DA24BB}"/>
          </ac:picMkLst>
        </pc:picChg>
      </pc:sldChg>
      <pc:sldChg chg="addSp delSp modSp add mod">
        <pc:chgData name="Jeroen Scheerder (imec)" userId="be954d36-bfb1-457f-845e-17efca1cc347" providerId="ADAL" clId="{F4828D36-30E8-46BB-AF94-F1442DBE7FA1}" dt="2025-05-05T07:11:00.207" v="6709" actId="1076"/>
        <pc:sldMkLst>
          <pc:docMk/>
          <pc:sldMk cId="2926013065" sldId="272"/>
        </pc:sldMkLst>
        <pc:spChg chg="mod">
          <ac:chgData name="Jeroen Scheerder (imec)" userId="be954d36-bfb1-457f-845e-17efca1cc347" providerId="ADAL" clId="{F4828D36-30E8-46BB-AF94-F1442DBE7FA1}" dt="2025-05-05T07:09:56.206" v="6703" actId="20577"/>
          <ac:spMkLst>
            <pc:docMk/>
            <pc:sldMk cId="2926013065" sldId="272"/>
            <ac:spMk id="2" creationId="{9ED88C8E-B3BD-1138-2DA1-68100E327656}"/>
          </ac:spMkLst>
        </pc:spChg>
        <pc:picChg chg="del">
          <ac:chgData name="Jeroen Scheerder (imec)" userId="be954d36-bfb1-457f-845e-17efca1cc347" providerId="ADAL" clId="{F4828D36-30E8-46BB-AF94-F1442DBE7FA1}" dt="2025-05-05T07:08:30.066" v="6267" actId="478"/>
          <ac:picMkLst>
            <pc:docMk/>
            <pc:sldMk cId="2926013065" sldId="272"/>
            <ac:picMk id="4" creationId="{0DF5C3AC-88E7-1B85-203B-4859BCC84235}"/>
          </ac:picMkLst>
        </pc:picChg>
        <pc:picChg chg="add mod">
          <ac:chgData name="Jeroen Scheerder (imec)" userId="be954d36-bfb1-457f-845e-17efca1cc347" providerId="ADAL" clId="{F4828D36-30E8-46BB-AF94-F1442DBE7FA1}" dt="2025-05-05T07:11:00.207" v="6709" actId="1076"/>
          <ac:picMkLst>
            <pc:docMk/>
            <pc:sldMk cId="2926013065" sldId="272"/>
            <ac:picMk id="5" creationId="{4A151FD9-ADFA-F328-E2F3-99C94BC63FA2}"/>
          </ac:picMkLst>
        </pc:picChg>
        <pc:picChg chg="del">
          <ac:chgData name="Jeroen Scheerder (imec)" userId="be954d36-bfb1-457f-845e-17efca1cc347" providerId="ADAL" clId="{F4828D36-30E8-46BB-AF94-F1442DBE7FA1}" dt="2025-05-05T07:08:30.888" v="6269" actId="478"/>
          <ac:picMkLst>
            <pc:docMk/>
            <pc:sldMk cId="2926013065" sldId="272"/>
            <ac:picMk id="6" creationId="{1E52E61F-9476-12E9-F652-CCED7AADA3FD}"/>
          </ac:picMkLst>
        </pc:picChg>
        <pc:picChg chg="del">
          <ac:chgData name="Jeroen Scheerder (imec)" userId="be954d36-bfb1-457f-845e-17efca1cc347" providerId="ADAL" clId="{F4828D36-30E8-46BB-AF94-F1442DBE7FA1}" dt="2025-05-05T07:08:30.636" v="6268" actId="478"/>
          <ac:picMkLst>
            <pc:docMk/>
            <pc:sldMk cId="2926013065" sldId="272"/>
            <ac:picMk id="8" creationId="{48A07A7A-D677-4CB2-F83A-E8D15F315C01}"/>
          </ac:picMkLst>
        </pc:picChg>
      </pc:sldChg>
      <pc:sldChg chg="delSp modSp add mod">
        <pc:chgData name="Jeroen Scheerder (imec)" userId="be954d36-bfb1-457f-845e-17efca1cc347" providerId="ADAL" clId="{F4828D36-30E8-46BB-AF94-F1442DBE7FA1}" dt="2025-05-05T07:16:47.378" v="7834" actId="20577"/>
        <pc:sldMkLst>
          <pc:docMk/>
          <pc:sldMk cId="775943638" sldId="273"/>
        </pc:sldMkLst>
        <pc:spChg chg="mod">
          <ac:chgData name="Jeroen Scheerder (imec)" userId="be954d36-bfb1-457f-845e-17efca1cc347" providerId="ADAL" clId="{F4828D36-30E8-46BB-AF94-F1442DBE7FA1}" dt="2025-05-05T07:16:47.378" v="7834" actId="20577"/>
          <ac:spMkLst>
            <pc:docMk/>
            <pc:sldMk cId="775943638" sldId="273"/>
            <ac:spMk id="2" creationId="{4D64B961-2123-658B-E56B-8C18CC15778B}"/>
          </ac:spMkLst>
        </pc:spChg>
        <pc:picChg chg="del">
          <ac:chgData name="Jeroen Scheerder (imec)" userId="be954d36-bfb1-457f-845e-17efca1cc347" providerId="ADAL" clId="{F4828D36-30E8-46BB-AF94-F1442DBE7FA1}" dt="2025-05-05T07:12:00.710" v="6750" actId="478"/>
          <ac:picMkLst>
            <pc:docMk/>
            <pc:sldMk cId="775943638" sldId="273"/>
            <ac:picMk id="5" creationId="{F48A4901-9D5D-5784-A57E-F49D7C820109}"/>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F442D-7B3E-4816-861B-F60E3B9E6D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5E5F6BA-5F36-4CA6-1083-2A6C437CDA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395CE2C-94E4-3AE6-1E0B-58F512CD1083}"/>
              </a:ext>
            </a:extLst>
          </p:cNvPr>
          <p:cNvSpPr>
            <a:spLocks noGrp="1"/>
          </p:cNvSpPr>
          <p:nvPr>
            <p:ph type="dt" sz="half" idx="10"/>
          </p:nvPr>
        </p:nvSpPr>
        <p:spPr/>
        <p:txBody>
          <a:bodyPr/>
          <a:lstStyle/>
          <a:p>
            <a:fld id="{B434E296-7B3A-40E3-BB8F-0DEBDE9A5B34}" type="datetimeFigureOut">
              <a:rPr lang="en-GB" smtClean="0"/>
              <a:t>05/05/2025</a:t>
            </a:fld>
            <a:endParaRPr lang="en-GB"/>
          </a:p>
        </p:txBody>
      </p:sp>
      <p:sp>
        <p:nvSpPr>
          <p:cNvPr id="5" name="Footer Placeholder 4">
            <a:extLst>
              <a:ext uri="{FF2B5EF4-FFF2-40B4-BE49-F238E27FC236}">
                <a16:creationId xmlns:a16="http://schemas.microsoft.com/office/drawing/2014/main" id="{8535480F-09DA-6970-F738-3692C3D376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43FE701-B937-BA1B-73CD-F096A035FB59}"/>
              </a:ext>
            </a:extLst>
          </p:cNvPr>
          <p:cNvSpPr>
            <a:spLocks noGrp="1"/>
          </p:cNvSpPr>
          <p:nvPr>
            <p:ph type="sldNum" sz="quarter" idx="12"/>
          </p:nvPr>
        </p:nvSpPr>
        <p:spPr/>
        <p:txBody>
          <a:bodyPr/>
          <a:lstStyle/>
          <a:p>
            <a:fld id="{6CD023FF-D613-4367-9999-BB355B305E34}" type="slidenum">
              <a:rPr lang="en-GB" smtClean="0"/>
              <a:t>‹#›</a:t>
            </a:fld>
            <a:endParaRPr lang="en-GB"/>
          </a:p>
        </p:txBody>
      </p:sp>
    </p:spTree>
    <p:extLst>
      <p:ext uri="{BB962C8B-B14F-4D97-AF65-F5344CB8AC3E}">
        <p14:creationId xmlns:p14="http://schemas.microsoft.com/office/powerpoint/2010/main" val="2453645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9DFBA-F88F-281E-0A9D-9CCAC78E462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11E8392-98EC-FAE4-CAFE-1ED5336258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75BFD08-E98B-F10C-53E1-09A1CD3B405C}"/>
              </a:ext>
            </a:extLst>
          </p:cNvPr>
          <p:cNvSpPr>
            <a:spLocks noGrp="1"/>
          </p:cNvSpPr>
          <p:nvPr>
            <p:ph type="dt" sz="half" idx="10"/>
          </p:nvPr>
        </p:nvSpPr>
        <p:spPr/>
        <p:txBody>
          <a:bodyPr/>
          <a:lstStyle/>
          <a:p>
            <a:fld id="{B434E296-7B3A-40E3-BB8F-0DEBDE9A5B34}" type="datetimeFigureOut">
              <a:rPr lang="en-GB" smtClean="0"/>
              <a:t>05/05/2025</a:t>
            </a:fld>
            <a:endParaRPr lang="en-GB"/>
          </a:p>
        </p:txBody>
      </p:sp>
      <p:sp>
        <p:nvSpPr>
          <p:cNvPr id="5" name="Footer Placeholder 4">
            <a:extLst>
              <a:ext uri="{FF2B5EF4-FFF2-40B4-BE49-F238E27FC236}">
                <a16:creationId xmlns:a16="http://schemas.microsoft.com/office/drawing/2014/main" id="{4693E10C-D0E5-0241-3AB3-44698CD8C9D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7E90953-A660-664F-6048-C7DD324319B7}"/>
              </a:ext>
            </a:extLst>
          </p:cNvPr>
          <p:cNvSpPr>
            <a:spLocks noGrp="1"/>
          </p:cNvSpPr>
          <p:nvPr>
            <p:ph type="sldNum" sz="quarter" idx="12"/>
          </p:nvPr>
        </p:nvSpPr>
        <p:spPr/>
        <p:txBody>
          <a:bodyPr/>
          <a:lstStyle/>
          <a:p>
            <a:fld id="{6CD023FF-D613-4367-9999-BB355B305E34}" type="slidenum">
              <a:rPr lang="en-GB" smtClean="0"/>
              <a:t>‹#›</a:t>
            </a:fld>
            <a:endParaRPr lang="en-GB"/>
          </a:p>
        </p:txBody>
      </p:sp>
    </p:spTree>
    <p:extLst>
      <p:ext uri="{BB962C8B-B14F-4D97-AF65-F5344CB8AC3E}">
        <p14:creationId xmlns:p14="http://schemas.microsoft.com/office/powerpoint/2010/main" val="2963759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0D4FEF-61FE-17B5-4A79-4EA6D54784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372BD6E-F931-7C1D-C139-0F4E8931FF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8A0E976-B514-D4DE-A10A-B33D502B87D8}"/>
              </a:ext>
            </a:extLst>
          </p:cNvPr>
          <p:cNvSpPr>
            <a:spLocks noGrp="1"/>
          </p:cNvSpPr>
          <p:nvPr>
            <p:ph type="dt" sz="half" idx="10"/>
          </p:nvPr>
        </p:nvSpPr>
        <p:spPr/>
        <p:txBody>
          <a:bodyPr/>
          <a:lstStyle/>
          <a:p>
            <a:fld id="{B434E296-7B3A-40E3-BB8F-0DEBDE9A5B34}" type="datetimeFigureOut">
              <a:rPr lang="en-GB" smtClean="0"/>
              <a:t>05/05/2025</a:t>
            </a:fld>
            <a:endParaRPr lang="en-GB"/>
          </a:p>
        </p:txBody>
      </p:sp>
      <p:sp>
        <p:nvSpPr>
          <p:cNvPr id="5" name="Footer Placeholder 4">
            <a:extLst>
              <a:ext uri="{FF2B5EF4-FFF2-40B4-BE49-F238E27FC236}">
                <a16:creationId xmlns:a16="http://schemas.microsoft.com/office/drawing/2014/main" id="{2D6475F5-19EB-2E17-DAAA-E4EF14DF25F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00B54F-491C-8917-28E1-7B79DA337B0E}"/>
              </a:ext>
            </a:extLst>
          </p:cNvPr>
          <p:cNvSpPr>
            <a:spLocks noGrp="1"/>
          </p:cNvSpPr>
          <p:nvPr>
            <p:ph type="sldNum" sz="quarter" idx="12"/>
          </p:nvPr>
        </p:nvSpPr>
        <p:spPr/>
        <p:txBody>
          <a:bodyPr/>
          <a:lstStyle/>
          <a:p>
            <a:fld id="{6CD023FF-D613-4367-9999-BB355B305E34}" type="slidenum">
              <a:rPr lang="en-GB" smtClean="0"/>
              <a:t>‹#›</a:t>
            </a:fld>
            <a:endParaRPr lang="en-GB"/>
          </a:p>
        </p:txBody>
      </p:sp>
    </p:spTree>
    <p:extLst>
      <p:ext uri="{BB962C8B-B14F-4D97-AF65-F5344CB8AC3E}">
        <p14:creationId xmlns:p14="http://schemas.microsoft.com/office/powerpoint/2010/main" val="26959228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8836216C-5BC3-7C44-80F8-E30864FFC228}" type="slidenum">
              <a:rPr lang="en-US" smtClean="0"/>
              <a:t>‹#›</a:t>
            </a:fld>
            <a:endParaRPr lang="en-US"/>
          </a:p>
        </p:txBody>
      </p:sp>
      <p:sp>
        <p:nvSpPr>
          <p:cNvPr id="5" name="Text Placeholder 4"/>
          <p:cNvSpPr>
            <a:spLocks noGrp="1"/>
          </p:cNvSpPr>
          <p:nvPr>
            <p:ph type="body" sz="quarter" idx="13" hasCustomPrompt="1"/>
          </p:nvPr>
        </p:nvSpPr>
        <p:spPr>
          <a:xfrm>
            <a:off x="214174" y="768420"/>
            <a:ext cx="11671300" cy="492443"/>
          </a:xfrm>
        </p:spPr>
        <p:txBody>
          <a:bodyPr wrap="square" anchor="t">
            <a:spAutoFit/>
          </a:bodyPr>
          <a:lstStyle>
            <a:lvl1pPr marL="0" indent="0">
              <a:buFont typeface="Arial"/>
              <a:buNone/>
              <a:defRPr b="0" i="0" cap="none" baseline="0">
                <a:solidFill>
                  <a:schemeClr val="tx1"/>
                </a:solidFill>
              </a:defRPr>
            </a:lvl1pPr>
          </a:lstStyle>
          <a:p>
            <a:pPr lvl="0"/>
            <a:r>
              <a:rPr lang="nl-BE" dirty="0"/>
              <a:t>Click to edit Master Subtitle Style</a:t>
            </a:r>
            <a:endParaRPr lang="en-US" dirty="0"/>
          </a:p>
        </p:txBody>
      </p:sp>
    </p:spTree>
    <p:extLst>
      <p:ext uri="{BB962C8B-B14F-4D97-AF65-F5344CB8AC3E}">
        <p14:creationId xmlns:p14="http://schemas.microsoft.com/office/powerpoint/2010/main" val="1113906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55CE-C8FC-7BF3-C835-5BDD48E6E47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2B7D3D1-B090-085F-511C-15CC421913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7ADB047-C541-90BE-5668-1AACD0BA19F6}"/>
              </a:ext>
            </a:extLst>
          </p:cNvPr>
          <p:cNvSpPr>
            <a:spLocks noGrp="1"/>
          </p:cNvSpPr>
          <p:nvPr>
            <p:ph type="dt" sz="half" idx="10"/>
          </p:nvPr>
        </p:nvSpPr>
        <p:spPr/>
        <p:txBody>
          <a:bodyPr/>
          <a:lstStyle/>
          <a:p>
            <a:fld id="{B434E296-7B3A-40E3-BB8F-0DEBDE9A5B34}" type="datetimeFigureOut">
              <a:rPr lang="en-GB" smtClean="0"/>
              <a:t>05/05/2025</a:t>
            </a:fld>
            <a:endParaRPr lang="en-GB"/>
          </a:p>
        </p:txBody>
      </p:sp>
      <p:sp>
        <p:nvSpPr>
          <p:cNvPr id="5" name="Footer Placeholder 4">
            <a:extLst>
              <a:ext uri="{FF2B5EF4-FFF2-40B4-BE49-F238E27FC236}">
                <a16:creationId xmlns:a16="http://schemas.microsoft.com/office/drawing/2014/main" id="{F9112A19-6BFA-2BC3-905B-0B594D47843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EA60A44-D891-612A-8A9D-B9F14B6B736D}"/>
              </a:ext>
            </a:extLst>
          </p:cNvPr>
          <p:cNvSpPr>
            <a:spLocks noGrp="1"/>
          </p:cNvSpPr>
          <p:nvPr>
            <p:ph type="sldNum" sz="quarter" idx="12"/>
          </p:nvPr>
        </p:nvSpPr>
        <p:spPr/>
        <p:txBody>
          <a:bodyPr/>
          <a:lstStyle/>
          <a:p>
            <a:fld id="{6CD023FF-D613-4367-9999-BB355B305E34}" type="slidenum">
              <a:rPr lang="en-GB" smtClean="0"/>
              <a:t>‹#›</a:t>
            </a:fld>
            <a:endParaRPr lang="en-GB"/>
          </a:p>
        </p:txBody>
      </p:sp>
    </p:spTree>
    <p:extLst>
      <p:ext uri="{BB962C8B-B14F-4D97-AF65-F5344CB8AC3E}">
        <p14:creationId xmlns:p14="http://schemas.microsoft.com/office/powerpoint/2010/main" val="2511617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61701-935A-A1C3-F3A7-A2A65C173D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8E961DA9-8F9B-40B5-B43D-F2A7C90541E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CE4598-2C61-BBDF-3879-38DAF4F86939}"/>
              </a:ext>
            </a:extLst>
          </p:cNvPr>
          <p:cNvSpPr>
            <a:spLocks noGrp="1"/>
          </p:cNvSpPr>
          <p:nvPr>
            <p:ph type="dt" sz="half" idx="10"/>
          </p:nvPr>
        </p:nvSpPr>
        <p:spPr/>
        <p:txBody>
          <a:bodyPr/>
          <a:lstStyle/>
          <a:p>
            <a:fld id="{B434E296-7B3A-40E3-BB8F-0DEBDE9A5B34}" type="datetimeFigureOut">
              <a:rPr lang="en-GB" smtClean="0"/>
              <a:t>05/05/2025</a:t>
            </a:fld>
            <a:endParaRPr lang="en-GB"/>
          </a:p>
        </p:txBody>
      </p:sp>
      <p:sp>
        <p:nvSpPr>
          <p:cNvPr id="5" name="Footer Placeholder 4">
            <a:extLst>
              <a:ext uri="{FF2B5EF4-FFF2-40B4-BE49-F238E27FC236}">
                <a16:creationId xmlns:a16="http://schemas.microsoft.com/office/drawing/2014/main" id="{39C925F1-75AB-10A0-F27D-0BDC8198406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DA15FE3-599C-DB5A-F560-CF856AF1D990}"/>
              </a:ext>
            </a:extLst>
          </p:cNvPr>
          <p:cNvSpPr>
            <a:spLocks noGrp="1"/>
          </p:cNvSpPr>
          <p:nvPr>
            <p:ph type="sldNum" sz="quarter" idx="12"/>
          </p:nvPr>
        </p:nvSpPr>
        <p:spPr/>
        <p:txBody>
          <a:bodyPr/>
          <a:lstStyle/>
          <a:p>
            <a:fld id="{6CD023FF-D613-4367-9999-BB355B305E34}" type="slidenum">
              <a:rPr lang="en-GB" smtClean="0"/>
              <a:t>‹#›</a:t>
            </a:fld>
            <a:endParaRPr lang="en-GB"/>
          </a:p>
        </p:txBody>
      </p:sp>
    </p:spTree>
    <p:extLst>
      <p:ext uri="{BB962C8B-B14F-4D97-AF65-F5344CB8AC3E}">
        <p14:creationId xmlns:p14="http://schemas.microsoft.com/office/powerpoint/2010/main" val="17459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BB9D8-C108-7BD8-2B86-104DA4A796F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4C42008-DDF5-0908-B53C-D0202D9D52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8854744-932F-C168-F290-D2E7D31441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5830DD65-B2EF-014A-D881-CD50C258BD49}"/>
              </a:ext>
            </a:extLst>
          </p:cNvPr>
          <p:cNvSpPr>
            <a:spLocks noGrp="1"/>
          </p:cNvSpPr>
          <p:nvPr>
            <p:ph type="dt" sz="half" idx="10"/>
          </p:nvPr>
        </p:nvSpPr>
        <p:spPr/>
        <p:txBody>
          <a:bodyPr/>
          <a:lstStyle/>
          <a:p>
            <a:fld id="{B434E296-7B3A-40E3-BB8F-0DEBDE9A5B34}" type="datetimeFigureOut">
              <a:rPr lang="en-GB" smtClean="0"/>
              <a:t>05/05/2025</a:t>
            </a:fld>
            <a:endParaRPr lang="en-GB"/>
          </a:p>
        </p:txBody>
      </p:sp>
      <p:sp>
        <p:nvSpPr>
          <p:cNvPr id="6" name="Footer Placeholder 5">
            <a:extLst>
              <a:ext uri="{FF2B5EF4-FFF2-40B4-BE49-F238E27FC236}">
                <a16:creationId xmlns:a16="http://schemas.microsoft.com/office/drawing/2014/main" id="{3EB29664-DA32-3B20-CAC5-A21A96C911A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9BDE5BB-97A1-DFA5-A4A6-95FED5EBDB95}"/>
              </a:ext>
            </a:extLst>
          </p:cNvPr>
          <p:cNvSpPr>
            <a:spLocks noGrp="1"/>
          </p:cNvSpPr>
          <p:nvPr>
            <p:ph type="sldNum" sz="quarter" idx="12"/>
          </p:nvPr>
        </p:nvSpPr>
        <p:spPr/>
        <p:txBody>
          <a:bodyPr/>
          <a:lstStyle/>
          <a:p>
            <a:fld id="{6CD023FF-D613-4367-9999-BB355B305E34}" type="slidenum">
              <a:rPr lang="en-GB" smtClean="0"/>
              <a:t>‹#›</a:t>
            </a:fld>
            <a:endParaRPr lang="en-GB"/>
          </a:p>
        </p:txBody>
      </p:sp>
    </p:spTree>
    <p:extLst>
      <p:ext uri="{BB962C8B-B14F-4D97-AF65-F5344CB8AC3E}">
        <p14:creationId xmlns:p14="http://schemas.microsoft.com/office/powerpoint/2010/main" val="732606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43111-692F-8668-85F1-AF95416EE2E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6EA8044-600C-9383-DCA6-58A124FBD2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6C949A-2263-5C3D-F0AF-89171144BF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DE875E5-0351-4B9C-BA01-5C513D72E0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E7C9CF-3FBB-4B7D-DAE0-1F4DC4B8E7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9ED20E4-C349-EEA3-5D7B-B7CF08165B1E}"/>
              </a:ext>
            </a:extLst>
          </p:cNvPr>
          <p:cNvSpPr>
            <a:spLocks noGrp="1"/>
          </p:cNvSpPr>
          <p:nvPr>
            <p:ph type="dt" sz="half" idx="10"/>
          </p:nvPr>
        </p:nvSpPr>
        <p:spPr/>
        <p:txBody>
          <a:bodyPr/>
          <a:lstStyle/>
          <a:p>
            <a:fld id="{B434E296-7B3A-40E3-BB8F-0DEBDE9A5B34}" type="datetimeFigureOut">
              <a:rPr lang="en-GB" smtClean="0"/>
              <a:t>05/05/2025</a:t>
            </a:fld>
            <a:endParaRPr lang="en-GB"/>
          </a:p>
        </p:txBody>
      </p:sp>
      <p:sp>
        <p:nvSpPr>
          <p:cNvPr id="8" name="Footer Placeholder 7">
            <a:extLst>
              <a:ext uri="{FF2B5EF4-FFF2-40B4-BE49-F238E27FC236}">
                <a16:creationId xmlns:a16="http://schemas.microsoft.com/office/drawing/2014/main" id="{4BF3097B-9BA4-F3F2-6CA5-4111B7EFB4C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18D96DD-40A0-D54F-6BA3-BEED4972168B}"/>
              </a:ext>
            </a:extLst>
          </p:cNvPr>
          <p:cNvSpPr>
            <a:spLocks noGrp="1"/>
          </p:cNvSpPr>
          <p:nvPr>
            <p:ph type="sldNum" sz="quarter" idx="12"/>
          </p:nvPr>
        </p:nvSpPr>
        <p:spPr/>
        <p:txBody>
          <a:bodyPr/>
          <a:lstStyle/>
          <a:p>
            <a:fld id="{6CD023FF-D613-4367-9999-BB355B305E34}" type="slidenum">
              <a:rPr lang="en-GB" smtClean="0"/>
              <a:t>‹#›</a:t>
            </a:fld>
            <a:endParaRPr lang="en-GB"/>
          </a:p>
        </p:txBody>
      </p:sp>
    </p:spTree>
    <p:extLst>
      <p:ext uri="{BB962C8B-B14F-4D97-AF65-F5344CB8AC3E}">
        <p14:creationId xmlns:p14="http://schemas.microsoft.com/office/powerpoint/2010/main" val="4063884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BDC41-0C7E-1B49-AC63-A0D33673F28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0820612-8BA8-67C8-FAB3-D237DCA9C3D4}"/>
              </a:ext>
            </a:extLst>
          </p:cNvPr>
          <p:cNvSpPr>
            <a:spLocks noGrp="1"/>
          </p:cNvSpPr>
          <p:nvPr>
            <p:ph type="dt" sz="half" idx="10"/>
          </p:nvPr>
        </p:nvSpPr>
        <p:spPr/>
        <p:txBody>
          <a:bodyPr/>
          <a:lstStyle/>
          <a:p>
            <a:fld id="{B434E296-7B3A-40E3-BB8F-0DEBDE9A5B34}" type="datetimeFigureOut">
              <a:rPr lang="en-GB" smtClean="0"/>
              <a:t>05/05/2025</a:t>
            </a:fld>
            <a:endParaRPr lang="en-GB"/>
          </a:p>
        </p:txBody>
      </p:sp>
      <p:sp>
        <p:nvSpPr>
          <p:cNvPr id="4" name="Footer Placeholder 3">
            <a:extLst>
              <a:ext uri="{FF2B5EF4-FFF2-40B4-BE49-F238E27FC236}">
                <a16:creationId xmlns:a16="http://schemas.microsoft.com/office/drawing/2014/main" id="{A590707C-C004-08AF-2892-FE5C7FBC632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434770E-85AE-380F-3CDA-8FE4A84255C8}"/>
              </a:ext>
            </a:extLst>
          </p:cNvPr>
          <p:cNvSpPr>
            <a:spLocks noGrp="1"/>
          </p:cNvSpPr>
          <p:nvPr>
            <p:ph type="sldNum" sz="quarter" idx="12"/>
          </p:nvPr>
        </p:nvSpPr>
        <p:spPr/>
        <p:txBody>
          <a:bodyPr/>
          <a:lstStyle/>
          <a:p>
            <a:fld id="{6CD023FF-D613-4367-9999-BB355B305E34}" type="slidenum">
              <a:rPr lang="en-GB" smtClean="0"/>
              <a:t>‹#›</a:t>
            </a:fld>
            <a:endParaRPr lang="en-GB"/>
          </a:p>
        </p:txBody>
      </p:sp>
    </p:spTree>
    <p:extLst>
      <p:ext uri="{BB962C8B-B14F-4D97-AF65-F5344CB8AC3E}">
        <p14:creationId xmlns:p14="http://schemas.microsoft.com/office/powerpoint/2010/main" val="3022146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F3CD33-F0D2-5029-276B-A243481CA283}"/>
              </a:ext>
            </a:extLst>
          </p:cNvPr>
          <p:cNvSpPr>
            <a:spLocks noGrp="1"/>
          </p:cNvSpPr>
          <p:nvPr>
            <p:ph type="dt" sz="half" idx="10"/>
          </p:nvPr>
        </p:nvSpPr>
        <p:spPr/>
        <p:txBody>
          <a:bodyPr/>
          <a:lstStyle/>
          <a:p>
            <a:fld id="{B434E296-7B3A-40E3-BB8F-0DEBDE9A5B34}" type="datetimeFigureOut">
              <a:rPr lang="en-GB" smtClean="0"/>
              <a:t>05/05/2025</a:t>
            </a:fld>
            <a:endParaRPr lang="en-GB"/>
          </a:p>
        </p:txBody>
      </p:sp>
      <p:sp>
        <p:nvSpPr>
          <p:cNvPr id="3" name="Footer Placeholder 2">
            <a:extLst>
              <a:ext uri="{FF2B5EF4-FFF2-40B4-BE49-F238E27FC236}">
                <a16:creationId xmlns:a16="http://schemas.microsoft.com/office/drawing/2014/main" id="{D663C02E-62CD-11AE-C873-9544BD7C031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97CA82C1-8F0F-D322-A15A-17B075367FE2}"/>
              </a:ext>
            </a:extLst>
          </p:cNvPr>
          <p:cNvSpPr>
            <a:spLocks noGrp="1"/>
          </p:cNvSpPr>
          <p:nvPr>
            <p:ph type="sldNum" sz="quarter" idx="12"/>
          </p:nvPr>
        </p:nvSpPr>
        <p:spPr/>
        <p:txBody>
          <a:bodyPr/>
          <a:lstStyle/>
          <a:p>
            <a:fld id="{6CD023FF-D613-4367-9999-BB355B305E34}" type="slidenum">
              <a:rPr lang="en-GB" smtClean="0"/>
              <a:t>‹#›</a:t>
            </a:fld>
            <a:endParaRPr lang="en-GB"/>
          </a:p>
        </p:txBody>
      </p:sp>
    </p:spTree>
    <p:extLst>
      <p:ext uri="{BB962C8B-B14F-4D97-AF65-F5344CB8AC3E}">
        <p14:creationId xmlns:p14="http://schemas.microsoft.com/office/powerpoint/2010/main" val="2839264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5C8D5-46DD-AE63-07E7-AD1371CF59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44789E9-549F-72ED-6F27-3E292F479D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9220EC2-FA76-112F-1EC4-204027A977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F20B2A-4295-983E-9CF6-C477EB9B3EB3}"/>
              </a:ext>
            </a:extLst>
          </p:cNvPr>
          <p:cNvSpPr>
            <a:spLocks noGrp="1"/>
          </p:cNvSpPr>
          <p:nvPr>
            <p:ph type="dt" sz="half" idx="10"/>
          </p:nvPr>
        </p:nvSpPr>
        <p:spPr/>
        <p:txBody>
          <a:bodyPr/>
          <a:lstStyle/>
          <a:p>
            <a:fld id="{B434E296-7B3A-40E3-BB8F-0DEBDE9A5B34}" type="datetimeFigureOut">
              <a:rPr lang="en-GB" smtClean="0"/>
              <a:t>05/05/2025</a:t>
            </a:fld>
            <a:endParaRPr lang="en-GB"/>
          </a:p>
        </p:txBody>
      </p:sp>
      <p:sp>
        <p:nvSpPr>
          <p:cNvPr id="6" name="Footer Placeholder 5">
            <a:extLst>
              <a:ext uri="{FF2B5EF4-FFF2-40B4-BE49-F238E27FC236}">
                <a16:creationId xmlns:a16="http://schemas.microsoft.com/office/drawing/2014/main" id="{E0583691-101F-790D-A881-07DB0679A4E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3BDAFCC-5011-8337-6D97-F1839B62CC34}"/>
              </a:ext>
            </a:extLst>
          </p:cNvPr>
          <p:cNvSpPr>
            <a:spLocks noGrp="1"/>
          </p:cNvSpPr>
          <p:nvPr>
            <p:ph type="sldNum" sz="quarter" idx="12"/>
          </p:nvPr>
        </p:nvSpPr>
        <p:spPr/>
        <p:txBody>
          <a:bodyPr/>
          <a:lstStyle/>
          <a:p>
            <a:fld id="{6CD023FF-D613-4367-9999-BB355B305E34}" type="slidenum">
              <a:rPr lang="en-GB" smtClean="0"/>
              <a:t>‹#›</a:t>
            </a:fld>
            <a:endParaRPr lang="en-GB"/>
          </a:p>
        </p:txBody>
      </p:sp>
    </p:spTree>
    <p:extLst>
      <p:ext uri="{BB962C8B-B14F-4D97-AF65-F5344CB8AC3E}">
        <p14:creationId xmlns:p14="http://schemas.microsoft.com/office/powerpoint/2010/main" val="332948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A869C-F869-860B-FCA1-EF086E436D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5C4D08F-8E8B-5005-1854-EE35337830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9FB07AB-9B7B-9D14-9036-9286CFB78F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BE1456-9C65-CC74-06A0-4C2F2A5A50DE}"/>
              </a:ext>
            </a:extLst>
          </p:cNvPr>
          <p:cNvSpPr>
            <a:spLocks noGrp="1"/>
          </p:cNvSpPr>
          <p:nvPr>
            <p:ph type="dt" sz="half" idx="10"/>
          </p:nvPr>
        </p:nvSpPr>
        <p:spPr/>
        <p:txBody>
          <a:bodyPr/>
          <a:lstStyle/>
          <a:p>
            <a:fld id="{B434E296-7B3A-40E3-BB8F-0DEBDE9A5B34}" type="datetimeFigureOut">
              <a:rPr lang="en-GB" smtClean="0"/>
              <a:t>05/05/2025</a:t>
            </a:fld>
            <a:endParaRPr lang="en-GB"/>
          </a:p>
        </p:txBody>
      </p:sp>
      <p:sp>
        <p:nvSpPr>
          <p:cNvPr id="6" name="Footer Placeholder 5">
            <a:extLst>
              <a:ext uri="{FF2B5EF4-FFF2-40B4-BE49-F238E27FC236}">
                <a16:creationId xmlns:a16="http://schemas.microsoft.com/office/drawing/2014/main" id="{DDCB8E57-05FD-AEFF-C60E-172CC8ED550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311FB6B-902E-D020-0F21-2C99E910DE77}"/>
              </a:ext>
            </a:extLst>
          </p:cNvPr>
          <p:cNvSpPr>
            <a:spLocks noGrp="1"/>
          </p:cNvSpPr>
          <p:nvPr>
            <p:ph type="sldNum" sz="quarter" idx="12"/>
          </p:nvPr>
        </p:nvSpPr>
        <p:spPr/>
        <p:txBody>
          <a:bodyPr/>
          <a:lstStyle/>
          <a:p>
            <a:fld id="{6CD023FF-D613-4367-9999-BB355B305E34}" type="slidenum">
              <a:rPr lang="en-GB" smtClean="0"/>
              <a:t>‹#›</a:t>
            </a:fld>
            <a:endParaRPr lang="en-GB"/>
          </a:p>
        </p:txBody>
      </p:sp>
    </p:spTree>
    <p:extLst>
      <p:ext uri="{BB962C8B-B14F-4D97-AF65-F5344CB8AC3E}">
        <p14:creationId xmlns:p14="http://schemas.microsoft.com/office/powerpoint/2010/main" val="11401869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8BC29F-1E66-59F0-7B8C-6F2289C43B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EB9EECB-6CEC-5626-16EF-3805BA2CCE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58BC5D7-3C08-8A03-D78D-3B65348BBF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434E296-7B3A-40E3-BB8F-0DEBDE9A5B34}" type="datetimeFigureOut">
              <a:rPr lang="en-GB" smtClean="0"/>
              <a:t>05/05/2025</a:t>
            </a:fld>
            <a:endParaRPr lang="en-GB"/>
          </a:p>
        </p:txBody>
      </p:sp>
      <p:sp>
        <p:nvSpPr>
          <p:cNvPr id="5" name="Footer Placeholder 4">
            <a:extLst>
              <a:ext uri="{FF2B5EF4-FFF2-40B4-BE49-F238E27FC236}">
                <a16:creationId xmlns:a16="http://schemas.microsoft.com/office/drawing/2014/main" id="{5608815C-1F5B-31AB-DFBC-9A4490AE05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BA4E0423-FC8F-0E98-CB4D-CA03A42F2C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CD023FF-D613-4367-9999-BB355B305E34}" type="slidenum">
              <a:rPr lang="en-GB" smtClean="0"/>
              <a:t>‹#›</a:t>
            </a:fld>
            <a:endParaRPr lang="en-GB"/>
          </a:p>
        </p:txBody>
      </p:sp>
    </p:spTree>
    <p:extLst>
      <p:ext uri="{BB962C8B-B14F-4D97-AF65-F5344CB8AC3E}">
        <p14:creationId xmlns:p14="http://schemas.microsoft.com/office/powerpoint/2010/main" val="39122956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doi.org/10.1016/S1369-7021(12)70164-5" TargetMode="External"/><Relationship Id="rId2" Type="http://schemas.openxmlformats.org/officeDocument/2006/relationships/hyperlink" Target="https://doi.org/10.1063/1.3068197"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nist.gov/programs-projects/extreme-atom-probe-tomography" TargetMode="Externa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en.wikipedia.org/wiki/Miller_index"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png"/><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F65625-2076-1EA0-2E6E-FB00CB76F534}"/>
              </a:ext>
            </a:extLst>
          </p:cNvPr>
          <p:cNvSpPr txBox="1"/>
          <p:nvPr/>
        </p:nvSpPr>
        <p:spPr>
          <a:xfrm>
            <a:off x="697230" y="2767280"/>
            <a:ext cx="11109960" cy="1323439"/>
          </a:xfrm>
          <a:prstGeom prst="rect">
            <a:avLst/>
          </a:prstGeom>
          <a:noFill/>
        </p:spPr>
        <p:txBody>
          <a:bodyPr wrap="square" rtlCol="0">
            <a:spAutoFit/>
          </a:bodyPr>
          <a:lstStyle/>
          <a:p>
            <a:pPr algn="ctr"/>
            <a:r>
              <a:rPr lang="en-US" sz="4000" b="1" dirty="0" err="1"/>
              <a:t>Experimentele</a:t>
            </a:r>
            <a:r>
              <a:rPr lang="en-US" sz="4000" b="1" dirty="0"/>
              <a:t> </a:t>
            </a:r>
            <a:r>
              <a:rPr lang="en-US" sz="4000" b="1" dirty="0" err="1"/>
              <a:t>basistechnieken</a:t>
            </a:r>
            <a:r>
              <a:rPr lang="en-US" sz="4000" b="1" dirty="0"/>
              <a:t> – </a:t>
            </a:r>
            <a:r>
              <a:rPr lang="en-US" sz="4000" b="1" dirty="0" err="1"/>
              <a:t>mei</a:t>
            </a:r>
            <a:r>
              <a:rPr lang="en-US" sz="4000" b="1" dirty="0"/>
              <a:t> 2025 – Atom probe Tomography</a:t>
            </a:r>
            <a:endParaRPr lang="en-GB" sz="4000" b="1" dirty="0"/>
          </a:p>
        </p:txBody>
      </p:sp>
    </p:spTree>
    <p:extLst>
      <p:ext uri="{BB962C8B-B14F-4D97-AF65-F5344CB8AC3E}">
        <p14:creationId xmlns:p14="http://schemas.microsoft.com/office/powerpoint/2010/main" val="2476187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machine with a round metal cylinder&#10;&#10;AI-generated content may be incorrect.">
            <a:extLst>
              <a:ext uri="{FF2B5EF4-FFF2-40B4-BE49-F238E27FC236}">
                <a16:creationId xmlns:a16="http://schemas.microsoft.com/office/drawing/2014/main" id="{3AE19345-797D-2AD5-F3C4-B643C30E21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8650" y="280987"/>
            <a:ext cx="8394700" cy="6296025"/>
          </a:xfrm>
          <a:prstGeom prst="rect">
            <a:avLst/>
          </a:prstGeom>
        </p:spPr>
      </p:pic>
      <p:sp>
        <p:nvSpPr>
          <p:cNvPr id="2" name="TextBox 1">
            <a:extLst>
              <a:ext uri="{FF2B5EF4-FFF2-40B4-BE49-F238E27FC236}">
                <a16:creationId xmlns:a16="http://schemas.microsoft.com/office/drawing/2014/main" id="{7AB14F82-0299-56F2-915F-8C7F4AA94D37}"/>
              </a:ext>
            </a:extLst>
          </p:cNvPr>
          <p:cNvSpPr txBox="1"/>
          <p:nvPr/>
        </p:nvSpPr>
        <p:spPr>
          <a:xfrm>
            <a:off x="5737860" y="5189220"/>
            <a:ext cx="1405890" cy="369332"/>
          </a:xfrm>
          <a:prstGeom prst="rect">
            <a:avLst/>
          </a:prstGeom>
          <a:noFill/>
        </p:spPr>
        <p:txBody>
          <a:bodyPr wrap="square" rtlCol="0">
            <a:spAutoFit/>
          </a:bodyPr>
          <a:lstStyle/>
          <a:p>
            <a:r>
              <a:rPr lang="en-US" b="1" dirty="0" err="1">
                <a:highlight>
                  <a:srgbClr val="FFFF00"/>
                </a:highlight>
              </a:rPr>
              <a:t>ELectrode</a:t>
            </a:r>
            <a:endParaRPr lang="en-GB" b="1" dirty="0">
              <a:highlight>
                <a:srgbClr val="FFFF00"/>
              </a:highlight>
            </a:endParaRPr>
          </a:p>
        </p:txBody>
      </p:sp>
      <p:sp>
        <p:nvSpPr>
          <p:cNvPr id="3" name="TextBox 2">
            <a:extLst>
              <a:ext uri="{FF2B5EF4-FFF2-40B4-BE49-F238E27FC236}">
                <a16:creationId xmlns:a16="http://schemas.microsoft.com/office/drawing/2014/main" id="{80CF9ED5-8CE4-BE47-707A-74B2E1124621}"/>
              </a:ext>
            </a:extLst>
          </p:cNvPr>
          <p:cNvSpPr txBox="1"/>
          <p:nvPr/>
        </p:nvSpPr>
        <p:spPr>
          <a:xfrm>
            <a:off x="7143750" y="4819888"/>
            <a:ext cx="1405890" cy="369332"/>
          </a:xfrm>
          <a:prstGeom prst="rect">
            <a:avLst/>
          </a:prstGeom>
          <a:noFill/>
        </p:spPr>
        <p:txBody>
          <a:bodyPr wrap="square" rtlCol="0">
            <a:spAutoFit/>
          </a:bodyPr>
          <a:lstStyle/>
          <a:p>
            <a:r>
              <a:rPr lang="en-US" b="1" dirty="0">
                <a:highlight>
                  <a:srgbClr val="FFFF00"/>
                </a:highlight>
              </a:rPr>
              <a:t>Sample</a:t>
            </a:r>
            <a:endParaRPr lang="en-GB" b="1" dirty="0">
              <a:highlight>
                <a:srgbClr val="FFFF00"/>
              </a:highlight>
            </a:endParaRPr>
          </a:p>
        </p:txBody>
      </p:sp>
      <p:sp>
        <p:nvSpPr>
          <p:cNvPr id="4" name="TextBox 3">
            <a:extLst>
              <a:ext uri="{FF2B5EF4-FFF2-40B4-BE49-F238E27FC236}">
                <a16:creationId xmlns:a16="http://schemas.microsoft.com/office/drawing/2014/main" id="{C977B754-8495-6740-C0C0-0A444E696305}"/>
              </a:ext>
            </a:extLst>
          </p:cNvPr>
          <p:cNvSpPr txBox="1"/>
          <p:nvPr/>
        </p:nvSpPr>
        <p:spPr>
          <a:xfrm>
            <a:off x="3307080" y="3714988"/>
            <a:ext cx="1405890" cy="369332"/>
          </a:xfrm>
          <a:prstGeom prst="rect">
            <a:avLst/>
          </a:prstGeom>
          <a:noFill/>
        </p:spPr>
        <p:txBody>
          <a:bodyPr wrap="square" rtlCol="0">
            <a:spAutoFit/>
          </a:bodyPr>
          <a:lstStyle/>
          <a:p>
            <a:r>
              <a:rPr lang="en-US" b="1" dirty="0" err="1">
                <a:highlight>
                  <a:srgbClr val="FFFF00"/>
                </a:highlight>
              </a:rPr>
              <a:t>Reflectron</a:t>
            </a:r>
            <a:endParaRPr lang="en-GB" b="1" dirty="0">
              <a:highlight>
                <a:srgbClr val="FFFF00"/>
              </a:highlight>
            </a:endParaRPr>
          </a:p>
        </p:txBody>
      </p:sp>
      <p:sp>
        <p:nvSpPr>
          <p:cNvPr id="6" name="TextBox 5">
            <a:extLst>
              <a:ext uri="{FF2B5EF4-FFF2-40B4-BE49-F238E27FC236}">
                <a16:creationId xmlns:a16="http://schemas.microsoft.com/office/drawing/2014/main" id="{3872362C-6085-8245-70E3-76E5CB43E569}"/>
              </a:ext>
            </a:extLst>
          </p:cNvPr>
          <p:cNvSpPr txBox="1"/>
          <p:nvPr/>
        </p:nvSpPr>
        <p:spPr>
          <a:xfrm>
            <a:off x="8119110" y="1324094"/>
            <a:ext cx="1405890" cy="369332"/>
          </a:xfrm>
          <a:prstGeom prst="rect">
            <a:avLst/>
          </a:prstGeom>
          <a:noFill/>
        </p:spPr>
        <p:txBody>
          <a:bodyPr wrap="square" rtlCol="0">
            <a:spAutoFit/>
          </a:bodyPr>
          <a:lstStyle/>
          <a:p>
            <a:r>
              <a:rPr lang="en-US" b="1" dirty="0">
                <a:highlight>
                  <a:srgbClr val="FFFF00"/>
                </a:highlight>
              </a:rPr>
              <a:t>Detector</a:t>
            </a:r>
            <a:endParaRPr lang="en-GB" b="1" dirty="0">
              <a:highlight>
                <a:srgbClr val="FFFF00"/>
              </a:highlight>
            </a:endParaRPr>
          </a:p>
        </p:txBody>
      </p:sp>
      <p:sp>
        <p:nvSpPr>
          <p:cNvPr id="7" name="Freeform: Shape 6">
            <a:extLst>
              <a:ext uri="{FF2B5EF4-FFF2-40B4-BE49-F238E27FC236}">
                <a16:creationId xmlns:a16="http://schemas.microsoft.com/office/drawing/2014/main" id="{B95094F8-9D0A-97B0-AD0E-0D17C21D6F33}"/>
              </a:ext>
            </a:extLst>
          </p:cNvPr>
          <p:cNvSpPr/>
          <p:nvPr/>
        </p:nvSpPr>
        <p:spPr>
          <a:xfrm>
            <a:off x="4866355" y="1965960"/>
            <a:ext cx="3180365" cy="2423312"/>
          </a:xfrm>
          <a:custGeom>
            <a:avLst/>
            <a:gdLst>
              <a:gd name="connsiteX0" fmla="*/ 2334545 w 3180365"/>
              <a:gd name="connsiteY0" fmla="*/ 2411730 h 2423312"/>
              <a:gd name="connsiteX1" fmla="*/ 2277395 w 3180365"/>
              <a:gd name="connsiteY1" fmla="*/ 2388870 h 2423312"/>
              <a:gd name="connsiteX2" fmla="*/ 1351565 w 3180365"/>
              <a:gd name="connsiteY2" fmla="*/ 2411730 h 2423312"/>
              <a:gd name="connsiteX3" fmla="*/ 391445 w 3180365"/>
              <a:gd name="connsiteY3" fmla="*/ 2377440 h 2423312"/>
              <a:gd name="connsiteX4" fmla="*/ 2825 w 3180365"/>
              <a:gd name="connsiteY4" fmla="*/ 1943100 h 2423312"/>
              <a:gd name="connsiteX5" fmla="*/ 242855 w 3180365"/>
              <a:gd name="connsiteY5" fmla="*/ 1463040 h 2423312"/>
              <a:gd name="connsiteX6" fmla="*/ 734345 w 3180365"/>
              <a:gd name="connsiteY6" fmla="*/ 1177290 h 2423312"/>
              <a:gd name="connsiteX7" fmla="*/ 2003075 w 3180365"/>
              <a:gd name="connsiteY7" fmla="*/ 491490 h 2423312"/>
              <a:gd name="connsiteX8" fmla="*/ 3180365 w 3180365"/>
              <a:gd name="connsiteY8" fmla="*/ 0 h 2423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0365" h="2423312">
                <a:moveTo>
                  <a:pt x="2334545" y="2411730"/>
                </a:moveTo>
                <a:cubicBezTo>
                  <a:pt x="2387885" y="2400300"/>
                  <a:pt x="2441225" y="2388870"/>
                  <a:pt x="2277395" y="2388870"/>
                </a:cubicBezTo>
                <a:cubicBezTo>
                  <a:pt x="2113565" y="2388870"/>
                  <a:pt x="1665890" y="2413635"/>
                  <a:pt x="1351565" y="2411730"/>
                </a:cubicBezTo>
                <a:cubicBezTo>
                  <a:pt x="1037240" y="2409825"/>
                  <a:pt x="616235" y="2455545"/>
                  <a:pt x="391445" y="2377440"/>
                </a:cubicBezTo>
                <a:cubicBezTo>
                  <a:pt x="166655" y="2299335"/>
                  <a:pt x="27590" y="2095500"/>
                  <a:pt x="2825" y="1943100"/>
                </a:cubicBezTo>
                <a:cubicBezTo>
                  <a:pt x="-21940" y="1790700"/>
                  <a:pt x="120935" y="1590675"/>
                  <a:pt x="242855" y="1463040"/>
                </a:cubicBezTo>
                <a:cubicBezTo>
                  <a:pt x="364775" y="1335405"/>
                  <a:pt x="440975" y="1339215"/>
                  <a:pt x="734345" y="1177290"/>
                </a:cubicBezTo>
                <a:cubicBezTo>
                  <a:pt x="1027715" y="1015365"/>
                  <a:pt x="1595405" y="687705"/>
                  <a:pt x="2003075" y="491490"/>
                </a:cubicBezTo>
                <a:cubicBezTo>
                  <a:pt x="2410745" y="295275"/>
                  <a:pt x="2795555" y="147637"/>
                  <a:pt x="3180365" y="0"/>
                </a:cubicBezTo>
              </a:path>
            </a:pathLst>
          </a:custGeom>
          <a:noFill/>
          <a:ln w="53975">
            <a:solidFill>
              <a:srgbClr val="FF0000"/>
            </a:solidFill>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4018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EB8AC8-0C3B-3D7F-1995-5EE41A1091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89365E-4A32-B6EC-1698-0057FBF5D963}"/>
              </a:ext>
            </a:extLst>
          </p:cNvPr>
          <p:cNvSpPr>
            <a:spLocks noGrp="1"/>
          </p:cNvSpPr>
          <p:nvPr>
            <p:ph type="title"/>
          </p:nvPr>
        </p:nvSpPr>
        <p:spPr>
          <a:xfrm>
            <a:off x="1" y="10248"/>
            <a:ext cx="11671300" cy="615553"/>
          </a:xfrm>
        </p:spPr>
        <p:txBody>
          <a:bodyPr>
            <a:normAutofit fontScale="90000"/>
          </a:bodyPr>
          <a:lstStyle/>
          <a:p>
            <a:r>
              <a:rPr lang="en-US" dirty="0"/>
              <a:t>How to solve? </a:t>
            </a:r>
            <a:endParaRPr lang="en-GB" dirty="0"/>
          </a:p>
        </p:txBody>
      </p:sp>
      <p:sp>
        <p:nvSpPr>
          <p:cNvPr id="4" name="Slide Number Placeholder 3">
            <a:extLst>
              <a:ext uri="{FF2B5EF4-FFF2-40B4-BE49-F238E27FC236}">
                <a16:creationId xmlns:a16="http://schemas.microsoft.com/office/drawing/2014/main" id="{347207C2-28B8-7DF9-9BE0-6C76DBFE7BFF}"/>
              </a:ext>
            </a:extLst>
          </p:cNvPr>
          <p:cNvSpPr>
            <a:spLocks noGrp="1"/>
          </p:cNvSpPr>
          <p:nvPr>
            <p:ph type="sldNum" sz="quarter" idx="12"/>
          </p:nvPr>
        </p:nvSpPr>
        <p:spPr/>
        <p:txBody>
          <a:bodyPr/>
          <a:lstStyle/>
          <a:p>
            <a:fld id="{8836216C-5BC3-7C44-80F8-E30864FFC228}" type="slidenum">
              <a:rPr lang="en-US" smtClean="0"/>
              <a:t>11</a:t>
            </a:fld>
            <a:endParaRPr lang="en-US"/>
          </a:p>
        </p:txBody>
      </p:sp>
      <p:sp>
        <p:nvSpPr>
          <p:cNvPr id="7" name="TextBox 6">
            <a:extLst>
              <a:ext uri="{FF2B5EF4-FFF2-40B4-BE49-F238E27FC236}">
                <a16:creationId xmlns:a16="http://schemas.microsoft.com/office/drawing/2014/main" id="{CE9274A0-B567-B172-13CB-F24F872435DD}"/>
              </a:ext>
            </a:extLst>
          </p:cNvPr>
          <p:cNvSpPr txBox="1"/>
          <p:nvPr/>
        </p:nvSpPr>
        <p:spPr>
          <a:xfrm>
            <a:off x="228600" y="625801"/>
            <a:ext cx="11963400" cy="646331"/>
          </a:xfrm>
          <a:prstGeom prst="rect">
            <a:avLst/>
          </a:prstGeom>
          <a:noFill/>
        </p:spPr>
        <p:txBody>
          <a:bodyPr wrap="square">
            <a:spAutoFit/>
          </a:bodyPr>
          <a:lstStyle/>
          <a:p>
            <a:r>
              <a:rPr lang="en-US" dirty="0"/>
              <a:t>[Heller2024] Martina Heller, Benedict Ott, Peter </a:t>
            </a:r>
            <a:r>
              <a:rPr lang="en-US" dirty="0" err="1"/>
              <a:t>Felfer</a:t>
            </a:r>
            <a:r>
              <a:rPr lang="en-US" dirty="0"/>
              <a:t>, Compensating Image Distortions in a Commercial </a:t>
            </a:r>
            <a:r>
              <a:rPr lang="en-US" dirty="0" err="1"/>
              <a:t>Reflectron</a:t>
            </a:r>
            <a:r>
              <a:rPr lang="en-US" dirty="0"/>
              <a:t>-Type Atom Probe, </a:t>
            </a:r>
            <a:r>
              <a:rPr lang="en-GB" sz="1800" b="0" i="0" u="none" strike="noStrike" baseline="0" dirty="0">
                <a:solidFill>
                  <a:srgbClr val="000000"/>
                </a:solidFill>
                <a:latin typeface="Univers LT Std"/>
              </a:rPr>
              <a:t>https://doi.org/10.1093/mam/ozae052 </a:t>
            </a:r>
          </a:p>
        </p:txBody>
      </p:sp>
      <p:pic>
        <p:nvPicPr>
          <p:cNvPr id="10" name="Picture 9">
            <a:extLst>
              <a:ext uri="{FF2B5EF4-FFF2-40B4-BE49-F238E27FC236}">
                <a16:creationId xmlns:a16="http://schemas.microsoft.com/office/drawing/2014/main" id="{BD38EDD2-27B3-7916-669E-494B3ECD98F4}"/>
              </a:ext>
            </a:extLst>
          </p:cNvPr>
          <p:cNvPicPr>
            <a:picLocks noChangeAspect="1"/>
          </p:cNvPicPr>
          <p:nvPr/>
        </p:nvPicPr>
        <p:blipFill>
          <a:blip r:embed="rId2"/>
          <a:srcRect t="8101"/>
          <a:stretch/>
        </p:blipFill>
        <p:spPr>
          <a:xfrm>
            <a:off x="1610119" y="1241354"/>
            <a:ext cx="8372081" cy="3721100"/>
          </a:xfrm>
          <a:prstGeom prst="rect">
            <a:avLst/>
          </a:prstGeom>
        </p:spPr>
      </p:pic>
      <p:sp>
        <p:nvSpPr>
          <p:cNvPr id="11" name="TextBox 10">
            <a:extLst>
              <a:ext uri="{FF2B5EF4-FFF2-40B4-BE49-F238E27FC236}">
                <a16:creationId xmlns:a16="http://schemas.microsoft.com/office/drawing/2014/main" id="{DBF31D7B-2843-F117-847F-7A241734D81B}"/>
              </a:ext>
            </a:extLst>
          </p:cNvPr>
          <p:cNvSpPr txBox="1"/>
          <p:nvPr/>
        </p:nvSpPr>
        <p:spPr>
          <a:xfrm>
            <a:off x="228600" y="5092700"/>
            <a:ext cx="11442701" cy="1477328"/>
          </a:xfrm>
          <a:prstGeom prst="rect">
            <a:avLst/>
          </a:prstGeom>
          <a:noFill/>
        </p:spPr>
        <p:txBody>
          <a:bodyPr wrap="square" rtlCol="0">
            <a:spAutoFit/>
          </a:bodyPr>
          <a:lstStyle/>
          <a:p>
            <a:r>
              <a:rPr lang="en-US" dirty="0"/>
              <a:t>- We can transform our data to obtain a </a:t>
            </a:r>
            <a:r>
              <a:rPr lang="en-US" dirty="0" err="1"/>
              <a:t>hitmap</a:t>
            </a:r>
            <a:r>
              <a:rPr lang="en-US" dirty="0"/>
              <a:t> at a “ virtual” detector location, right at the back of the local electrodes. The specimen – electrode- virtual detector resembles a straight-flight path situation, which means we can use the simple formula’s to calculate the ICF …. </a:t>
            </a:r>
            <a:br>
              <a:rPr lang="en-US" dirty="0"/>
            </a:br>
            <a:br>
              <a:rPr lang="en-US" dirty="0"/>
            </a:br>
            <a:r>
              <a:rPr lang="en-US" dirty="0"/>
              <a:t>-&gt; </a:t>
            </a:r>
            <a:r>
              <a:rPr lang="en-US" dirty="0" err="1"/>
              <a:t>matlab</a:t>
            </a:r>
            <a:r>
              <a:rPr lang="en-US" dirty="0"/>
              <a:t> code available from authors of this paper! </a:t>
            </a:r>
            <a:endParaRPr lang="en-GB" dirty="0"/>
          </a:p>
        </p:txBody>
      </p:sp>
    </p:spTree>
    <p:extLst>
      <p:ext uri="{BB962C8B-B14F-4D97-AF65-F5344CB8AC3E}">
        <p14:creationId xmlns:p14="http://schemas.microsoft.com/office/powerpoint/2010/main" val="29567544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0E0C4-9639-DDA7-B60E-F946798098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BE41E7-50AA-A585-CE21-7756448DDA27}"/>
              </a:ext>
            </a:extLst>
          </p:cNvPr>
          <p:cNvSpPr>
            <a:spLocks noGrp="1"/>
          </p:cNvSpPr>
          <p:nvPr>
            <p:ph type="title"/>
          </p:nvPr>
        </p:nvSpPr>
        <p:spPr>
          <a:xfrm>
            <a:off x="1" y="10248"/>
            <a:ext cx="11671300" cy="615553"/>
          </a:xfrm>
        </p:spPr>
        <p:txBody>
          <a:bodyPr>
            <a:normAutofit fontScale="90000"/>
          </a:bodyPr>
          <a:lstStyle/>
          <a:p>
            <a:r>
              <a:rPr lang="en-US" dirty="0"/>
              <a:t>How to solve? </a:t>
            </a:r>
            <a:endParaRPr lang="en-GB" dirty="0"/>
          </a:p>
        </p:txBody>
      </p:sp>
      <p:sp>
        <p:nvSpPr>
          <p:cNvPr id="4" name="Slide Number Placeholder 3">
            <a:extLst>
              <a:ext uri="{FF2B5EF4-FFF2-40B4-BE49-F238E27FC236}">
                <a16:creationId xmlns:a16="http://schemas.microsoft.com/office/drawing/2014/main" id="{ED819E96-A269-2E0C-E43F-29F37616DDE6}"/>
              </a:ext>
            </a:extLst>
          </p:cNvPr>
          <p:cNvSpPr>
            <a:spLocks noGrp="1"/>
          </p:cNvSpPr>
          <p:nvPr>
            <p:ph type="sldNum" sz="quarter" idx="12"/>
          </p:nvPr>
        </p:nvSpPr>
        <p:spPr/>
        <p:txBody>
          <a:bodyPr/>
          <a:lstStyle/>
          <a:p>
            <a:fld id="{8836216C-5BC3-7C44-80F8-E30864FFC228}" type="slidenum">
              <a:rPr lang="en-US" smtClean="0"/>
              <a:t>12</a:t>
            </a:fld>
            <a:endParaRPr lang="en-US"/>
          </a:p>
        </p:txBody>
      </p:sp>
      <p:sp>
        <p:nvSpPr>
          <p:cNvPr id="7" name="TextBox 6">
            <a:extLst>
              <a:ext uri="{FF2B5EF4-FFF2-40B4-BE49-F238E27FC236}">
                <a16:creationId xmlns:a16="http://schemas.microsoft.com/office/drawing/2014/main" id="{0E486555-9EEB-D2E4-A547-A35D7E77D925}"/>
              </a:ext>
            </a:extLst>
          </p:cNvPr>
          <p:cNvSpPr txBox="1"/>
          <p:nvPr/>
        </p:nvSpPr>
        <p:spPr>
          <a:xfrm>
            <a:off x="228600" y="625801"/>
            <a:ext cx="11963400" cy="369332"/>
          </a:xfrm>
          <a:prstGeom prst="rect">
            <a:avLst/>
          </a:prstGeom>
          <a:noFill/>
        </p:spPr>
        <p:txBody>
          <a:bodyPr wrap="square">
            <a:spAutoFit/>
          </a:bodyPr>
          <a:lstStyle/>
          <a:p>
            <a:r>
              <a:rPr lang="en-US" dirty="0"/>
              <a:t>EXAMPLE: </a:t>
            </a:r>
            <a:endParaRPr lang="en-GB" sz="1800" b="0" i="0" u="none" strike="noStrike" baseline="0" dirty="0">
              <a:solidFill>
                <a:srgbClr val="000000"/>
              </a:solidFill>
              <a:latin typeface="Univers LT Std"/>
            </a:endParaRPr>
          </a:p>
        </p:txBody>
      </p:sp>
      <p:pic>
        <p:nvPicPr>
          <p:cNvPr id="2050" name="Picture 2">
            <a:extLst>
              <a:ext uri="{FF2B5EF4-FFF2-40B4-BE49-F238E27FC236}">
                <a16:creationId xmlns:a16="http://schemas.microsoft.com/office/drawing/2014/main" id="{3F2D27D0-F652-2C3C-FB75-B6ED21DA24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2777" y="1153759"/>
            <a:ext cx="8279423" cy="430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8695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74CE3-9506-F898-E495-4188EADE2CB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2BDF0EA-A93E-208D-67A0-7179BFB8BCE9}"/>
              </a:ext>
            </a:extLst>
          </p:cNvPr>
          <p:cNvSpPr txBox="1"/>
          <p:nvPr/>
        </p:nvSpPr>
        <p:spPr>
          <a:xfrm>
            <a:off x="260350" y="197346"/>
            <a:ext cx="11671300" cy="6186309"/>
          </a:xfrm>
          <a:prstGeom prst="rect">
            <a:avLst/>
          </a:prstGeom>
          <a:noFill/>
        </p:spPr>
        <p:txBody>
          <a:bodyPr wrap="square" rtlCol="0">
            <a:spAutoFit/>
          </a:bodyPr>
          <a:lstStyle/>
          <a:p>
            <a:r>
              <a:rPr lang="en-US" b="1" u="sng" dirty="0"/>
              <a:t>PROJECT PART ONE:</a:t>
            </a:r>
            <a:br>
              <a:rPr lang="en-US" dirty="0"/>
            </a:br>
            <a:br>
              <a:rPr lang="en-US" dirty="0"/>
            </a:br>
            <a:r>
              <a:rPr lang="en-US" dirty="0"/>
              <a:t>- obj: Calculate ICF using 004 and 311 poles from &lt;100&gt; Si in </a:t>
            </a:r>
            <a:r>
              <a:rPr lang="en-US" dirty="0" err="1"/>
              <a:t>reflectron</a:t>
            </a:r>
            <a:r>
              <a:rPr lang="en-US" dirty="0"/>
              <a:t> system using </a:t>
            </a:r>
            <a:br>
              <a:rPr lang="en-US" dirty="0"/>
            </a:br>
            <a:r>
              <a:rPr lang="en-US" dirty="0"/>
              <a:t>Determine Error on ICF (error on D? we can take multiple poles for the calculation… average? Spread? error on L? )</a:t>
            </a:r>
            <a:br>
              <a:rPr lang="en-US" dirty="0"/>
            </a:br>
            <a:endParaRPr lang="en-US" dirty="0"/>
          </a:p>
          <a:p>
            <a:r>
              <a:rPr lang="en-US" dirty="0"/>
              <a:t>1. transform experimental “</a:t>
            </a:r>
            <a:r>
              <a:rPr lang="en-US" dirty="0" err="1"/>
              <a:t>hitmap</a:t>
            </a:r>
            <a:r>
              <a:rPr lang="en-US" dirty="0"/>
              <a:t>” of R5069_03581 to “virtual” detector</a:t>
            </a:r>
            <a:br>
              <a:rPr lang="en-US" dirty="0"/>
            </a:br>
            <a:r>
              <a:rPr lang="en-US" dirty="0"/>
              <a:t>	we can use the “calibration” file from the same tool, at Leoben and Oxford to check for variability.</a:t>
            </a:r>
          </a:p>
          <a:p>
            <a:r>
              <a:rPr lang="en-US" dirty="0"/>
              <a:t>	use code from [Heller2024]</a:t>
            </a:r>
          </a:p>
          <a:p>
            <a:endParaRPr lang="en-US" dirty="0"/>
          </a:p>
          <a:p>
            <a:r>
              <a:rPr lang="en-US" dirty="0"/>
              <a:t>2. Reveal the 004 and 311 poles on virtual detector </a:t>
            </a:r>
            <a:r>
              <a:rPr lang="en-US" dirty="0" err="1"/>
              <a:t>hitmap</a:t>
            </a:r>
            <a:r>
              <a:rPr lang="en-US" dirty="0"/>
              <a:t>.</a:t>
            </a:r>
          </a:p>
          <a:p>
            <a:r>
              <a:rPr lang="en-US" dirty="0"/>
              <a:t>	(the result from step 1 is and .epos file, which first needs to be transformed into a .</a:t>
            </a:r>
            <a:r>
              <a:rPr lang="en-US" dirty="0" err="1"/>
              <a:t>dat</a:t>
            </a:r>
            <a:r>
              <a:rPr lang="en-US" dirty="0"/>
              <a:t> file, I can help).</a:t>
            </a:r>
          </a:p>
          <a:p>
            <a:endParaRPr lang="en-GB" dirty="0"/>
          </a:p>
          <a:p>
            <a:r>
              <a:rPr lang="en-GB" dirty="0"/>
              <a:t>3. Calculate the theoretical angles between 004 and 311 poles, as well as 2x 311 poles?</a:t>
            </a:r>
          </a:p>
          <a:p>
            <a:endParaRPr lang="en-GB" dirty="0"/>
          </a:p>
          <a:p>
            <a:r>
              <a:rPr lang="en-GB" dirty="0"/>
              <a:t>4. Estimate the flight path L (and error) to the virtual detector (see paper Martina Heller and Lab session)</a:t>
            </a:r>
          </a:p>
          <a:p>
            <a:endParaRPr lang="en-GB" dirty="0"/>
          </a:p>
          <a:p>
            <a:r>
              <a:rPr lang="en-GB" dirty="0"/>
              <a:t>5. Obtain distance D between poles on virtual detector (many options possible).</a:t>
            </a:r>
            <a:br>
              <a:rPr lang="en-GB" dirty="0"/>
            </a:br>
            <a:br>
              <a:rPr lang="en-GB" dirty="0"/>
            </a:br>
            <a:r>
              <a:rPr lang="en-GB" dirty="0"/>
              <a:t>6. calculate ICF</a:t>
            </a:r>
          </a:p>
          <a:p>
            <a:endParaRPr lang="en-GB" dirty="0"/>
          </a:p>
          <a:p>
            <a:r>
              <a:rPr lang="en-GB" dirty="0"/>
              <a:t>7. Compare to Result Yngwie Baron, who optimized the lattice spacing </a:t>
            </a:r>
            <a:br>
              <a:rPr lang="en-GB" dirty="0"/>
            </a:br>
            <a:r>
              <a:rPr lang="en-GB" dirty="0"/>
              <a:t>in the reconstruction to match the expected one, and obtained ICF = 1.83…</a:t>
            </a:r>
          </a:p>
        </p:txBody>
      </p:sp>
      <p:pic>
        <p:nvPicPr>
          <p:cNvPr id="4" name="Picture 3">
            <a:extLst>
              <a:ext uri="{FF2B5EF4-FFF2-40B4-BE49-F238E27FC236}">
                <a16:creationId xmlns:a16="http://schemas.microsoft.com/office/drawing/2014/main" id="{6375C9E7-4185-A306-B5C0-03402C73BED7}"/>
              </a:ext>
            </a:extLst>
          </p:cNvPr>
          <p:cNvPicPr>
            <a:picLocks noChangeAspect="1"/>
          </p:cNvPicPr>
          <p:nvPr/>
        </p:nvPicPr>
        <p:blipFill>
          <a:blip r:embed="rId2"/>
          <a:stretch>
            <a:fillRect/>
          </a:stretch>
        </p:blipFill>
        <p:spPr>
          <a:xfrm>
            <a:off x="8566128" y="197346"/>
            <a:ext cx="1060471" cy="807589"/>
          </a:xfrm>
          <a:prstGeom prst="rect">
            <a:avLst/>
          </a:prstGeom>
        </p:spPr>
      </p:pic>
      <p:pic>
        <p:nvPicPr>
          <p:cNvPr id="6" name="Picture 5">
            <a:extLst>
              <a:ext uri="{FF2B5EF4-FFF2-40B4-BE49-F238E27FC236}">
                <a16:creationId xmlns:a16="http://schemas.microsoft.com/office/drawing/2014/main" id="{8BC28AE9-C0F7-EDC4-AB6F-721682848B4A}"/>
              </a:ext>
            </a:extLst>
          </p:cNvPr>
          <p:cNvPicPr>
            <a:picLocks noChangeAspect="1"/>
          </p:cNvPicPr>
          <p:nvPr/>
        </p:nvPicPr>
        <p:blipFill>
          <a:blip r:embed="rId3"/>
          <a:stretch>
            <a:fillRect/>
          </a:stretch>
        </p:blipFill>
        <p:spPr>
          <a:xfrm>
            <a:off x="8327962" y="4352884"/>
            <a:ext cx="1298637" cy="2307770"/>
          </a:xfrm>
          <a:prstGeom prst="rect">
            <a:avLst/>
          </a:prstGeom>
        </p:spPr>
      </p:pic>
      <p:pic>
        <p:nvPicPr>
          <p:cNvPr id="8" name="Picture 7">
            <a:extLst>
              <a:ext uri="{FF2B5EF4-FFF2-40B4-BE49-F238E27FC236}">
                <a16:creationId xmlns:a16="http://schemas.microsoft.com/office/drawing/2014/main" id="{816CC684-3538-C868-8315-18036484D859}"/>
              </a:ext>
            </a:extLst>
          </p:cNvPr>
          <p:cNvPicPr>
            <a:picLocks noChangeAspect="1"/>
          </p:cNvPicPr>
          <p:nvPr/>
        </p:nvPicPr>
        <p:blipFill>
          <a:blip r:embed="rId4"/>
          <a:stretch>
            <a:fillRect/>
          </a:stretch>
        </p:blipFill>
        <p:spPr>
          <a:xfrm>
            <a:off x="9902795" y="4352884"/>
            <a:ext cx="1513429" cy="2307770"/>
          </a:xfrm>
          <a:prstGeom prst="rect">
            <a:avLst/>
          </a:prstGeom>
        </p:spPr>
      </p:pic>
    </p:spTree>
    <p:extLst>
      <p:ext uri="{BB962C8B-B14F-4D97-AF65-F5344CB8AC3E}">
        <p14:creationId xmlns:p14="http://schemas.microsoft.com/office/powerpoint/2010/main" val="2049920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67306-3B96-CF8E-BD66-71D7CA26506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ED88C8E-B3BD-1138-2DA1-68100E327656}"/>
              </a:ext>
            </a:extLst>
          </p:cNvPr>
          <p:cNvSpPr txBox="1"/>
          <p:nvPr/>
        </p:nvSpPr>
        <p:spPr>
          <a:xfrm>
            <a:off x="0" y="0"/>
            <a:ext cx="11671300" cy="2031325"/>
          </a:xfrm>
          <a:prstGeom prst="rect">
            <a:avLst/>
          </a:prstGeom>
          <a:noFill/>
        </p:spPr>
        <p:txBody>
          <a:bodyPr wrap="square" rtlCol="0">
            <a:spAutoFit/>
          </a:bodyPr>
          <a:lstStyle/>
          <a:p>
            <a:r>
              <a:rPr lang="en-US" b="1" u="sng" dirty="0"/>
              <a:t>CONTEXT:</a:t>
            </a:r>
            <a:br>
              <a:rPr lang="en-US" dirty="0"/>
            </a:br>
            <a:br>
              <a:rPr lang="en-US" dirty="0"/>
            </a:br>
            <a:r>
              <a:rPr lang="en-US" dirty="0"/>
              <a:t>- While the calibration of the reconstruction parameters (ICF) is important always, our special interest in this topic is somewhat different</a:t>
            </a:r>
          </a:p>
          <a:p>
            <a:endParaRPr lang="en-US" dirty="0"/>
          </a:p>
          <a:p>
            <a:r>
              <a:rPr lang="en-US" dirty="0"/>
              <a:t>- For many, actually interesting samples, the point projection model can no longer be used. When there are multiple materials (so not just a “ bulk” crystal), the ion trajectories can be quite complicated.</a:t>
            </a:r>
            <a:endParaRPr lang="en-GB" dirty="0"/>
          </a:p>
        </p:txBody>
      </p:sp>
      <p:pic>
        <p:nvPicPr>
          <p:cNvPr id="5" name="Picture 4">
            <a:extLst>
              <a:ext uri="{FF2B5EF4-FFF2-40B4-BE49-F238E27FC236}">
                <a16:creationId xmlns:a16="http://schemas.microsoft.com/office/drawing/2014/main" id="{4A151FD9-ADFA-F328-E2F3-99C94BC63FA2}"/>
              </a:ext>
            </a:extLst>
          </p:cNvPr>
          <p:cNvPicPr>
            <a:picLocks noChangeAspect="1"/>
          </p:cNvPicPr>
          <p:nvPr/>
        </p:nvPicPr>
        <p:blipFill>
          <a:blip r:embed="rId2"/>
          <a:stretch>
            <a:fillRect/>
          </a:stretch>
        </p:blipFill>
        <p:spPr>
          <a:xfrm>
            <a:off x="3360053" y="2168470"/>
            <a:ext cx="5471893" cy="3940230"/>
          </a:xfrm>
          <a:prstGeom prst="rect">
            <a:avLst/>
          </a:prstGeom>
        </p:spPr>
      </p:pic>
    </p:spTree>
    <p:extLst>
      <p:ext uri="{BB962C8B-B14F-4D97-AF65-F5344CB8AC3E}">
        <p14:creationId xmlns:p14="http://schemas.microsoft.com/office/powerpoint/2010/main" val="2926013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D134EE-8625-1EE3-629B-F9E4807D354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D64B961-2123-658B-E56B-8C18CC15778B}"/>
              </a:ext>
            </a:extLst>
          </p:cNvPr>
          <p:cNvSpPr txBox="1"/>
          <p:nvPr/>
        </p:nvSpPr>
        <p:spPr>
          <a:xfrm>
            <a:off x="0" y="0"/>
            <a:ext cx="11671300" cy="4247317"/>
          </a:xfrm>
          <a:prstGeom prst="rect">
            <a:avLst/>
          </a:prstGeom>
          <a:noFill/>
        </p:spPr>
        <p:txBody>
          <a:bodyPr wrap="square" rtlCol="0">
            <a:spAutoFit/>
          </a:bodyPr>
          <a:lstStyle/>
          <a:p>
            <a:r>
              <a:rPr lang="en-US" b="1" u="sng" dirty="0"/>
              <a:t>CONTEXT:</a:t>
            </a:r>
            <a:br>
              <a:rPr lang="en-US" dirty="0"/>
            </a:br>
            <a:br>
              <a:rPr lang="en-US" dirty="0"/>
            </a:br>
            <a:r>
              <a:rPr lang="en-US" dirty="0"/>
              <a:t>- One way forward is to simulate the ion trajectories, and use these simulated trajectories to reconstruct your actual data… &gt; work of PhD student Julian Luken.</a:t>
            </a:r>
            <a:br>
              <a:rPr lang="en-US" dirty="0"/>
            </a:br>
            <a:br>
              <a:rPr lang="en-US" dirty="0"/>
            </a:br>
            <a:r>
              <a:rPr lang="en-US" dirty="0"/>
              <a:t>- implementing all the internal ion optics (</a:t>
            </a:r>
            <a:r>
              <a:rPr lang="en-US" dirty="0" err="1"/>
              <a:t>reflectron</a:t>
            </a:r>
            <a:r>
              <a:rPr lang="en-US" dirty="0"/>
              <a:t>) in such a simulation is very complicated, and also means that for every different APT tool, you have to implement a new set of ion optics.</a:t>
            </a:r>
          </a:p>
          <a:p>
            <a:endParaRPr lang="en-US" dirty="0"/>
          </a:p>
          <a:p>
            <a:pPr marL="285750" indent="-285750">
              <a:buFontTx/>
              <a:buChar char="-"/>
            </a:pPr>
            <a:r>
              <a:rPr lang="en-US" dirty="0"/>
              <a:t>however, if we can use the concept of the virtual detector, then the simulator only needs to incorporate the rather simple system of the specimen and local electrode only. (you simulate the virtual detector). </a:t>
            </a:r>
          </a:p>
          <a:p>
            <a:pPr marL="285750" indent="-285750">
              <a:buFontTx/>
              <a:buChar char="-"/>
            </a:pPr>
            <a:endParaRPr lang="en-US" dirty="0"/>
          </a:p>
          <a:p>
            <a:pPr marL="285750" indent="-285750">
              <a:buFontTx/>
              <a:buChar char="-"/>
            </a:pPr>
            <a:r>
              <a:rPr lang="en-US" dirty="0"/>
              <a:t>Based on your work, of generating the virtual detector and revealing the poles, ….  PhD student Julian can now try to match a simulation of a Si specimen to your results, so prove that this idea is working! </a:t>
            </a:r>
            <a:br>
              <a:rPr lang="en-US" dirty="0"/>
            </a:br>
            <a:br>
              <a:rPr lang="en-US" dirty="0"/>
            </a:br>
            <a:r>
              <a:rPr lang="en-US" dirty="0"/>
              <a:t>Then the simulator is ready for </a:t>
            </a:r>
            <a:r>
              <a:rPr lang="en-US"/>
              <a:t>more complicated systems! </a:t>
            </a:r>
            <a:endParaRPr lang="en-GB" dirty="0"/>
          </a:p>
        </p:txBody>
      </p:sp>
    </p:spTree>
    <p:extLst>
      <p:ext uri="{BB962C8B-B14F-4D97-AF65-F5344CB8AC3E}">
        <p14:creationId xmlns:p14="http://schemas.microsoft.com/office/powerpoint/2010/main" val="775943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92847-2E47-65F6-9EE9-C69F2AB7A43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5EE4D52-6976-4029-38F4-26F1FCA91CB9}"/>
              </a:ext>
            </a:extLst>
          </p:cNvPr>
          <p:cNvSpPr txBox="1"/>
          <p:nvPr/>
        </p:nvSpPr>
        <p:spPr>
          <a:xfrm>
            <a:off x="139700" y="215900"/>
            <a:ext cx="11671300" cy="1200329"/>
          </a:xfrm>
          <a:prstGeom prst="rect">
            <a:avLst/>
          </a:prstGeom>
          <a:noFill/>
        </p:spPr>
        <p:txBody>
          <a:bodyPr wrap="square" rtlCol="0">
            <a:spAutoFit/>
          </a:bodyPr>
          <a:lstStyle/>
          <a:p>
            <a:r>
              <a:rPr lang="en-US" b="1" u="sng" dirty="0"/>
              <a:t>PROJECT PART TWO (TBD): </a:t>
            </a:r>
            <a:br>
              <a:rPr lang="en-US" b="1" u="sng" dirty="0"/>
            </a:br>
            <a:br>
              <a:rPr lang="en-US" b="1" u="sng" dirty="0"/>
            </a:br>
            <a:r>
              <a:rPr lang="en-US" b="1" u="sng" dirty="0"/>
              <a:t>&gt; </a:t>
            </a:r>
            <a:r>
              <a:rPr lang="en-US" b="1" dirty="0"/>
              <a:t>Calculate ICF (according to part 1) for a set of experiments where the distance between the tip and electrode was varied. Does ICF change or remain constant within error? </a:t>
            </a:r>
            <a:endParaRPr lang="en-GB" dirty="0"/>
          </a:p>
        </p:txBody>
      </p:sp>
      <p:pic>
        <p:nvPicPr>
          <p:cNvPr id="4" name="Picture 3">
            <a:extLst>
              <a:ext uri="{FF2B5EF4-FFF2-40B4-BE49-F238E27FC236}">
                <a16:creationId xmlns:a16="http://schemas.microsoft.com/office/drawing/2014/main" id="{A5E96F8F-8D4C-324E-2B53-02E7C3AF9DD2}"/>
              </a:ext>
            </a:extLst>
          </p:cNvPr>
          <p:cNvPicPr>
            <a:picLocks noChangeAspect="1"/>
          </p:cNvPicPr>
          <p:nvPr/>
        </p:nvPicPr>
        <p:blipFill>
          <a:blip r:embed="rId2"/>
          <a:stretch>
            <a:fillRect/>
          </a:stretch>
        </p:blipFill>
        <p:spPr>
          <a:xfrm>
            <a:off x="349054" y="1635046"/>
            <a:ext cx="5626296" cy="4867354"/>
          </a:xfrm>
          <a:prstGeom prst="rect">
            <a:avLst/>
          </a:prstGeom>
        </p:spPr>
      </p:pic>
      <p:pic>
        <p:nvPicPr>
          <p:cNvPr id="6" name="Picture 5">
            <a:extLst>
              <a:ext uri="{FF2B5EF4-FFF2-40B4-BE49-F238E27FC236}">
                <a16:creationId xmlns:a16="http://schemas.microsoft.com/office/drawing/2014/main" id="{0B0AA37C-8AFF-7DAB-4160-9C8C80FE85A8}"/>
              </a:ext>
            </a:extLst>
          </p:cNvPr>
          <p:cNvPicPr>
            <a:picLocks noChangeAspect="1"/>
          </p:cNvPicPr>
          <p:nvPr/>
        </p:nvPicPr>
        <p:blipFill>
          <a:blip r:embed="rId3"/>
          <a:stretch>
            <a:fillRect/>
          </a:stretch>
        </p:blipFill>
        <p:spPr>
          <a:xfrm>
            <a:off x="6330953" y="3815263"/>
            <a:ext cx="5626294" cy="2612208"/>
          </a:xfrm>
          <a:prstGeom prst="rect">
            <a:avLst/>
          </a:prstGeom>
        </p:spPr>
      </p:pic>
      <p:sp>
        <p:nvSpPr>
          <p:cNvPr id="7" name="TextBox 6">
            <a:extLst>
              <a:ext uri="{FF2B5EF4-FFF2-40B4-BE49-F238E27FC236}">
                <a16:creationId xmlns:a16="http://schemas.microsoft.com/office/drawing/2014/main" id="{E7EBC2FF-2A2E-FFEF-7716-3D7D9B2CDCEB}"/>
              </a:ext>
            </a:extLst>
          </p:cNvPr>
          <p:cNvSpPr txBox="1"/>
          <p:nvPr/>
        </p:nvSpPr>
        <p:spPr>
          <a:xfrm>
            <a:off x="6858000" y="2794000"/>
            <a:ext cx="5099247" cy="923330"/>
          </a:xfrm>
          <a:prstGeom prst="rect">
            <a:avLst/>
          </a:prstGeom>
          <a:noFill/>
        </p:spPr>
        <p:txBody>
          <a:bodyPr wrap="square" rtlCol="0">
            <a:spAutoFit/>
          </a:bodyPr>
          <a:lstStyle/>
          <a:p>
            <a:r>
              <a:rPr lang="en-US" dirty="0"/>
              <a:t>[Gault 2009]</a:t>
            </a:r>
            <a:br>
              <a:rPr lang="en-US" dirty="0"/>
            </a:br>
            <a:r>
              <a:rPr lang="en-US" dirty="0"/>
              <a:t>This can be compared to literature, where this was done on a straight flight path system…</a:t>
            </a:r>
            <a:endParaRPr lang="en-GB" dirty="0"/>
          </a:p>
        </p:txBody>
      </p:sp>
    </p:spTree>
    <p:extLst>
      <p:ext uri="{BB962C8B-B14F-4D97-AF65-F5344CB8AC3E}">
        <p14:creationId xmlns:p14="http://schemas.microsoft.com/office/powerpoint/2010/main" val="3827941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02AC77-3BA8-B633-DDBA-24B5A0C6B8D8}"/>
              </a:ext>
            </a:extLst>
          </p:cNvPr>
          <p:cNvSpPr txBox="1"/>
          <p:nvPr/>
        </p:nvSpPr>
        <p:spPr>
          <a:xfrm>
            <a:off x="251460" y="228600"/>
            <a:ext cx="11692890" cy="5078313"/>
          </a:xfrm>
          <a:prstGeom prst="rect">
            <a:avLst/>
          </a:prstGeom>
          <a:noFill/>
        </p:spPr>
        <p:txBody>
          <a:bodyPr wrap="square" rtlCol="0">
            <a:spAutoFit/>
          </a:bodyPr>
          <a:lstStyle/>
          <a:p>
            <a:r>
              <a:rPr lang="en-US" b="1" i="1" u="sng" dirty="0"/>
              <a:t>References: </a:t>
            </a:r>
            <a:br>
              <a:rPr lang="en-US" dirty="0"/>
            </a:br>
            <a:br>
              <a:rPr lang="en-US" dirty="0"/>
            </a:br>
            <a:r>
              <a:rPr lang="en-US" dirty="0"/>
              <a:t>[Gault2009] B. Gault et al., Advances in the calibration of atom probe tomographic reconstruction, </a:t>
            </a:r>
            <a:r>
              <a:rPr lang="en-GB" sz="1800" b="0" i="0" u="none" strike="noStrike" baseline="0" dirty="0">
                <a:solidFill>
                  <a:srgbClr val="000000"/>
                </a:solidFill>
                <a:latin typeface="Montserrat-Regular"/>
              </a:rPr>
              <a:t>J. Appl. Phys. </a:t>
            </a:r>
            <a:r>
              <a:rPr lang="en-GB" sz="1800" b="1" i="0" u="none" strike="noStrike" baseline="0" dirty="0">
                <a:solidFill>
                  <a:srgbClr val="000000"/>
                </a:solidFill>
                <a:latin typeface="Montserrat-Bold"/>
              </a:rPr>
              <a:t>105</a:t>
            </a:r>
            <a:r>
              <a:rPr lang="en-GB" sz="1800" b="0" i="0" u="none" strike="noStrike" baseline="0" dirty="0">
                <a:solidFill>
                  <a:srgbClr val="000000"/>
                </a:solidFill>
                <a:latin typeface="Montserrat-Regular"/>
              </a:rPr>
              <a:t>, 034913 (2009); </a:t>
            </a:r>
            <a:r>
              <a:rPr lang="en-GB" sz="1800" b="0" i="0" u="none" strike="noStrike" baseline="0" dirty="0">
                <a:solidFill>
                  <a:srgbClr val="00AFF0"/>
                </a:solidFill>
                <a:latin typeface="Montserrat-Regular"/>
                <a:hlinkClick r:id="rId2"/>
              </a:rPr>
              <a:t>https://doi.org/10.1063/1.3068197</a:t>
            </a:r>
            <a:br>
              <a:rPr lang="en-GB" sz="1800" b="0" i="0" u="none" strike="noStrike" baseline="0" dirty="0">
                <a:solidFill>
                  <a:srgbClr val="00AFF0"/>
                </a:solidFill>
                <a:latin typeface="Montserrat-Regular"/>
              </a:rPr>
            </a:br>
            <a:br>
              <a:rPr lang="en-GB" sz="1800" b="0" i="0" u="none" strike="noStrike" baseline="0" dirty="0">
                <a:solidFill>
                  <a:srgbClr val="00AFF0"/>
                </a:solidFill>
                <a:latin typeface="Montserrat-Regular"/>
              </a:rPr>
            </a:br>
            <a:r>
              <a:rPr lang="en-US" dirty="0"/>
              <a:t>[Gault2012] Baptiste Gault, Michael P. Moody, Julie M. Cairney, Simon P. Ringer, Atom probe crystallography, Materials Today 15, 378 (2012) </a:t>
            </a:r>
            <a:r>
              <a:rPr lang="en-US" dirty="0">
                <a:hlinkClick r:id="rId3"/>
              </a:rPr>
              <a:t>https://doi.org/10.1016/S1369-7021(12)70164-5</a:t>
            </a:r>
            <a:endParaRPr lang="en-US" dirty="0"/>
          </a:p>
          <a:p>
            <a:endParaRPr lang="en-US" dirty="0"/>
          </a:p>
          <a:p>
            <a:r>
              <a:rPr lang="en-US" dirty="0"/>
              <a:t>[Heller2024] Martina Heller, Benedict Ott, Peter </a:t>
            </a:r>
            <a:r>
              <a:rPr lang="en-US" dirty="0" err="1"/>
              <a:t>Felfer</a:t>
            </a:r>
            <a:r>
              <a:rPr lang="en-US" dirty="0"/>
              <a:t>, Compensating Image Distortions in a Commercial </a:t>
            </a:r>
            <a:r>
              <a:rPr lang="en-US" dirty="0" err="1"/>
              <a:t>Reflectron</a:t>
            </a:r>
            <a:r>
              <a:rPr lang="en-US" dirty="0"/>
              <a:t>-Type Atom Probe, </a:t>
            </a:r>
            <a:r>
              <a:rPr lang="en-GB" sz="1800" b="0" i="0" u="none" strike="noStrike" baseline="0" dirty="0">
                <a:solidFill>
                  <a:srgbClr val="000000"/>
                </a:solidFill>
                <a:latin typeface="Univers LT Std"/>
              </a:rPr>
              <a:t>https://doi.org/10.1093/mam/ozae052 </a:t>
            </a:r>
          </a:p>
          <a:p>
            <a:endParaRPr lang="en-GB" dirty="0">
              <a:solidFill>
                <a:srgbClr val="000000"/>
              </a:solidFill>
              <a:latin typeface="Univers LT Std"/>
            </a:endParaRPr>
          </a:p>
          <a:p>
            <a:pPr algn="l"/>
            <a:r>
              <a:rPr lang="en-GB" dirty="0">
                <a:solidFill>
                  <a:srgbClr val="000000"/>
                </a:solidFill>
                <a:latin typeface="Univers LT Std"/>
              </a:rPr>
              <a:t>[Baron2022] Yngwie Baron, internship report </a:t>
            </a:r>
            <a:r>
              <a:rPr lang="en-GB" sz="1800" b="0" i="0" u="none" strike="noStrike" baseline="0" dirty="0">
                <a:latin typeface="SFBX2488"/>
              </a:rPr>
              <a:t>Interface characterisation in </a:t>
            </a:r>
            <a:r>
              <a:rPr lang="en-GB" sz="1800" b="0" i="0" u="none" strike="noStrike" baseline="0" dirty="0" err="1">
                <a:latin typeface="SFBX2488"/>
              </a:rPr>
              <a:t>SiGe</a:t>
            </a:r>
            <a:r>
              <a:rPr lang="en-GB" sz="1800" b="0" i="0" u="none" strike="noStrike" baseline="0" dirty="0">
                <a:latin typeface="SFBX2488"/>
              </a:rPr>
              <a:t>/Si/</a:t>
            </a:r>
            <a:r>
              <a:rPr lang="en-GB" sz="1800" b="0" i="0" u="none" strike="noStrike" baseline="0" dirty="0" err="1">
                <a:latin typeface="SFBX2488"/>
              </a:rPr>
              <a:t>SiGe</a:t>
            </a:r>
            <a:r>
              <a:rPr lang="en-GB" sz="1800" b="0" i="0" u="none" strike="noStrike" baseline="0" dirty="0">
                <a:latin typeface="SFBX2488"/>
              </a:rPr>
              <a:t> multilayers using atom probe tomography (2022)</a:t>
            </a:r>
          </a:p>
          <a:p>
            <a:pPr algn="l"/>
            <a:endParaRPr lang="en-GB" dirty="0">
              <a:latin typeface="SFBX2488"/>
            </a:endParaRPr>
          </a:p>
          <a:p>
            <a:pPr algn="l"/>
            <a:r>
              <a:rPr lang="en-GB" dirty="0">
                <a:latin typeface="SFBX2488"/>
              </a:rPr>
              <a:t>[Scheerder2023] Jeroen E. Scheerder et al, </a:t>
            </a:r>
            <a:r>
              <a:rPr lang="en-US" sz="1800" cap="none" dirty="0"/>
              <a:t>Revealing crystallographic information in Silicon &lt;001&gt; </a:t>
            </a:r>
            <a:br>
              <a:rPr lang="en-US" sz="1800" cap="none" dirty="0"/>
            </a:br>
            <a:r>
              <a:rPr lang="en-US" sz="1800" cap="none" dirty="0"/>
              <a:t>from field desorption images, APT&amp;M 2023</a:t>
            </a:r>
          </a:p>
          <a:p>
            <a:pPr algn="l"/>
            <a:endParaRPr lang="en-US" dirty="0"/>
          </a:p>
          <a:p>
            <a:pPr algn="l"/>
            <a:r>
              <a:rPr lang="en-US" dirty="0"/>
              <a:t>[Reddy2020] S. Reddy et al, </a:t>
            </a:r>
            <a:r>
              <a:rPr lang="en-US" sz="1800" b="0" i="0" u="none" strike="noStrike" baseline="0" dirty="0">
                <a:latin typeface="AdvOTb437d13a.B"/>
              </a:rPr>
              <a:t>Atom Probe Tomography: Development and Application to the </a:t>
            </a:r>
            <a:r>
              <a:rPr lang="en-GB" sz="1800" b="0" i="0" u="none" strike="noStrike" baseline="0" dirty="0">
                <a:latin typeface="AdvOTb437d13a.B"/>
              </a:rPr>
              <a:t>Geosciences,….</a:t>
            </a:r>
            <a:endParaRPr lang="en-GB" dirty="0"/>
          </a:p>
        </p:txBody>
      </p:sp>
    </p:spTree>
    <p:extLst>
      <p:ext uri="{BB962C8B-B14F-4D97-AF65-F5344CB8AC3E}">
        <p14:creationId xmlns:p14="http://schemas.microsoft.com/office/powerpoint/2010/main" val="2495987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C9A6F-1AE8-D986-C7F6-933291BDCA55}"/>
              </a:ext>
            </a:extLst>
          </p:cNvPr>
          <p:cNvSpPr>
            <a:spLocks noGrp="1"/>
          </p:cNvSpPr>
          <p:nvPr>
            <p:ph type="title"/>
          </p:nvPr>
        </p:nvSpPr>
        <p:spPr>
          <a:xfrm>
            <a:off x="1" y="10248"/>
            <a:ext cx="11671300" cy="615553"/>
          </a:xfrm>
        </p:spPr>
        <p:txBody>
          <a:bodyPr>
            <a:normAutofit fontScale="90000"/>
          </a:bodyPr>
          <a:lstStyle/>
          <a:p>
            <a:r>
              <a:rPr lang="en-US" dirty="0"/>
              <a:t>Atom probe tomography</a:t>
            </a:r>
            <a:endParaRPr lang="en-GB" dirty="0"/>
          </a:p>
        </p:txBody>
      </p:sp>
      <p:sp>
        <p:nvSpPr>
          <p:cNvPr id="4" name="Slide Number Placeholder 3">
            <a:extLst>
              <a:ext uri="{FF2B5EF4-FFF2-40B4-BE49-F238E27FC236}">
                <a16:creationId xmlns:a16="http://schemas.microsoft.com/office/drawing/2014/main" id="{A1AA33B5-85F4-D9A3-EDED-7418D00F4FC8}"/>
              </a:ext>
            </a:extLst>
          </p:cNvPr>
          <p:cNvSpPr>
            <a:spLocks noGrp="1"/>
          </p:cNvSpPr>
          <p:nvPr>
            <p:ph type="sldNum" sz="quarter" idx="12"/>
          </p:nvPr>
        </p:nvSpPr>
        <p:spPr/>
        <p:txBody>
          <a:bodyPr/>
          <a:lstStyle/>
          <a:p>
            <a:fld id="{8836216C-5BC3-7C44-80F8-E30864FFC228}" type="slidenum">
              <a:rPr lang="en-US" smtClean="0"/>
              <a:t>2</a:t>
            </a:fld>
            <a:endParaRPr lang="en-US"/>
          </a:p>
        </p:txBody>
      </p:sp>
      <p:sp>
        <p:nvSpPr>
          <p:cNvPr id="6" name="TextBox 5">
            <a:extLst>
              <a:ext uri="{FF2B5EF4-FFF2-40B4-BE49-F238E27FC236}">
                <a16:creationId xmlns:a16="http://schemas.microsoft.com/office/drawing/2014/main" id="{03B4EF8C-E50E-C43B-4F4E-B9B2663AFDF9}"/>
              </a:ext>
            </a:extLst>
          </p:cNvPr>
          <p:cNvSpPr txBox="1"/>
          <p:nvPr/>
        </p:nvSpPr>
        <p:spPr>
          <a:xfrm>
            <a:off x="100156" y="5922131"/>
            <a:ext cx="10913484" cy="810543"/>
          </a:xfrm>
          <a:prstGeom prst="rect">
            <a:avLst/>
          </a:prstGeom>
          <a:noFill/>
        </p:spPr>
        <p:txBody>
          <a:bodyPr wrap="square" rtlCol="0">
            <a:spAutoFit/>
          </a:bodyPr>
          <a:lstStyle/>
          <a:p>
            <a:r>
              <a:rPr lang="en-US" sz="1467" i="1" dirty="0"/>
              <a:t>[1] </a:t>
            </a:r>
            <a:r>
              <a:rPr lang="en-US" sz="1467" i="1" dirty="0">
                <a:hlinkClick r:id="rId2"/>
              </a:rPr>
              <a:t>https://www.nist.gov/programs-projects/extreme-atom-probe-tomography</a:t>
            </a:r>
            <a:endParaRPr lang="en-US" sz="1467" i="1" dirty="0"/>
          </a:p>
          <a:p>
            <a:r>
              <a:rPr lang="en-US" sz="1467" i="1" dirty="0"/>
              <a:t>[2] </a:t>
            </a:r>
            <a:r>
              <a:rPr lang="en-GB" sz="1600" b="0" i="0" dirty="0">
                <a:solidFill>
                  <a:srgbClr val="333333"/>
                </a:solidFill>
                <a:effectLst/>
                <a:latin typeface="HelveticaNeue Regular"/>
              </a:rPr>
              <a:t>C. Adelmann </a:t>
            </a:r>
            <a:r>
              <a:rPr lang="en-GB" sz="1600" b="0" i="1" dirty="0">
                <a:solidFill>
                  <a:srgbClr val="333333"/>
                </a:solidFill>
                <a:effectLst/>
                <a:latin typeface="HelveticaNeue Regular"/>
              </a:rPr>
              <a:t>et al</a:t>
            </a:r>
            <a:r>
              <a:rPr lang="en-GB" sz="1600" b="0" i="0" dirty="0">
                <a:solidFill>
                  <a:srgbClr val="333333"/>
                </a:solidFill>
                <a:effectLst/>
                <a:latin typeface="HelveticaNeue Regular"/>
              </a:rPr>
              <a:t>., "Intermetallic Compounds as Alternatives to Copper for Advanced Interconnect Metallization," , </a:t>
            </a:r>
            <a:r>
              <a:rPr lang="en-GB" sz="1600" b="0" i="0" dirty="0" err="1">
                <a:solidFill>
                  <a:srgbClr val="333333"/>
                </a:solidFill>
                <a:effectLst/>
                <a:latin typeface="HelveticaNeue Regular"/>
              </a:rPr>
              <a:t>doi</a:t>
            </a:r>
            <a:r>
              <a:rPr lang="en-GB" sz="1600" b="0" i="0" dirty="0">
                <a:solidFill>
                  <a:srgbClr val="333333"/>
                </a:solidFill>
                <a:effectLst/>
                <a:latin typeface="HelveticaNeue Regular"/>
              </a:rPr>
              <a:t>: 10.1109/IITC/MAM57687.2023.10154839</a:t>
            </a:r>
            <a:endParaRPr lang="en-US" sz="1467" i="1" dirty="0">
              <a:solidFill>
                <a:srgbClr val="FF0000"/>
              </a:solidFill>
            </a:endParaRPr>
          </a:p>
        </p:txBody>
      </p:sp>
      <p:pic>
        <p:nvPicPr>
          <p:cNvPr id="7" name="Picture 6">
            <a:extLst>
              <a:ext uri="{FF2B5EF4-FFF2-40B4-BE49-F238E27FC236}">
                <a16:creationId xmlns:a16="http://schemas.microsoft.com/office/drawing/2014/main" id="{F946C5CF-A754-434C-17D9-389C4AD8B411}"/>
              </a:ext>
            </a:extLst>
          </p:cNvPr>
          <p:cNvPicPr>
            <a:picLocks noChangeAspect="1"/>
          </p:cNvPicPr>
          <p:nvPr/>
        </p:nvPicPr>
        <p:blipFill rotWithShape="1">
          <a:blip r:embed="rId3"/>
          <a:srcRect l="16985" t="12589"/>
          <a:stretch/>
        </p:blipFill>
        <p:spPr>
          <a:xfrm>
            <a:off x="7094024" y="1087807"/>
            <a:ext cx="3216024" cy="2380375"/>
          </a:xfrm>
          <a:prstGeom prst="rect">
            <a:avLst/>
          </a:prstGeom>
        </p:spPr>
      </p:pic>
      <p:sp>
        <p:nvSpPr>
          <p:cNvPr id="8" name="Rectangle 7">
            <a:extLst>
              <a:ext uri="{FF2B5EF4-FFF2-40B4-BE49-F238E27FC236}">
                <a16:creationId xmlns:a16="http://schemas.microsoft.com/office/drawing/2014/main" id="{C83000F8-B881-8F23-EBC8-D1D9DFD509FF}"/>
              </a:ext>
            </a:extLst>
          </p:cNvPr>
          <p:cNvSpPr/>
          <p:nvPr/>
        </p:nvSpPr>
        <p:spPr>
          <a:xfrm rot="413832">
            <a:off x="7092813" y="836689"/>
            <a:ext cx="904371" cy="3464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67"/>
          </a:p>
        </p:txBody>
      </p:sp>
      <p:sp>
        <p:nvSpPr>
          <p:cNvPr id="9" name="Rectangle 8">
            <a:extLst>
              <a:ext uri="{FF2B5EF4-FFF2-40B4-BE49-F238E27FC236}">
                <a16:creationId xmlns:a16="http://schemas.microsoft.com/office/drawing/2014/main" id="{E19E8A09-000A-C723-EBBA-2F6BDBD41976}"/>
              </a:ext>
            </a:extLst>
          </p:cNvPr>
          <p:cNvSpPr/>
          <p:nvPr/>
        </p:nvSpPr>
        <p:spPr>
          <a:xfrm>
            <a:off x="5976764" y="637988"/>
            <a:ext cx="6097960" cy="3142867"/>
          </a:xfrm>
          <a:prstGeom prst="rect">
            <a:avLst/>
          </a:prstGeom>
          <a:noFill/>
          <a:ln w="28575">
            <a:solidFill>
              <a:srgbClr val="0070C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67"/>
          </a:p>
        </p:txBody>
      </p:sp>
      <p:pic>
        <p:nvPicPr>
          <p:cNvPr id="10" name="Picture 2" descr="extreme atom probe tomography illustration">
            <a:extLst>
              <a:ext uri="{FF2B5EF4-FFF2-40B4-BE49-F238E27FC236}">
                <a16:creationId xmlns:a16="http://schemas.microsoft.com/office/drawing/2014/main" id="{940DD8A1-6320-0069-3C2C-9C805417E6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914" r="-1332"/>
          <a:stretch/>
        </p:blipFill>
        <p:spPr bwMode="auto">
          <a:xfrm>
            <a:off x="127896" y="649147"/>
            <a:ext cx="5596891" cy="3149600"/>
          </a:xfrm>
          <a:prstGeom prst="rect">
            <a:avLst/>
          </a:prstGeom>
          <a:noFill/>
          <a:ln w="28575">
            <a:solidFill>
              <a:srgbClr val="0070C0"/>
            </a:solidFill>
            <a:prstDash val="sysDash"/>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112DA41-C8FA-39DB-0D4D-1319C794ACE9}"/>
              </a:ext>
            </a:extLst>
          </p:cNvPr>
          <p:cNvSpPr/>
          <p:nvPr/>
        </p:nvSpPr>
        <p:spPr>
          <a:xfrm>
            <a:off x="115267" y="640153"/>
            <a:ext cx="619973" cy="3612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b="1" dirty="0">
                <a:solidFill>
                  <a:schemeClr val="tx1"/>
                </a:solidFill>
              </a:rPr>
              <a:t>[1]</a:t>
            </a:r>
            <a:endParaRPr lang="en-GB" sz="1867" b="1" dirty="0">
              <a:solidFill>
                <a:schemeClr val="tx1"/>
              </a:solidFill>
            </a:endParaRPr>
          </a:p>
        </p:txBody>
      </p:sp>
      <p:sp>
        <p:nvSpPr>
          <p:cNvPr id="12" name="TextBox 11">
            <a:extLst>
              <a:ext uri="{FF2B5EF4-FFF2-40B4-BE49-F238E27FC236}">
                <a16:creationId xmlns:a16="http://schemas.microsoft.com/office/drawing/2014/main" id="{25B2B553-9F5E-3CBA-2BBB-0761841D804D}"/>
              </a:ext>
            </a:extLst>
          </p:cNvPr>
          <p:cNvSpPr txBox="1"/>
          <p:nvPr/>
        </p:nvSpPr>
        <p:spPr>
          <a:xfrm rot="16200000">
            <a:off x="2599109" y="1942321"/>
            <a:ext cx="3189113" cy="584775"/>
          </a:xfrm>
          <a:prstGeom prst="rect">
            <a:avLst/>
          </a:prstGeom>
          <a:noFill/>
        </p:spPr>
        <p:txBody>
          <a:bodyPr wrap="square" rtlCol="0">
            <a:spAutoFit/>
          </a:bodyPr>
          <a:lstStyle/>
          <a:p>
            <a:pPr algn="ctr"/>
            <a:r>
              <a:rPr lang="en-US" sz="1600" b="1">
                <a:latin typeface="Arial Black" panose="020B0A04020102020204" pitchFamily="34" charset="0"/>
              </a:rPr>
              <a:t>TOF element</a:t>
            </a:r>
          </a:p>
          <a:p>
            <a:pPr algn="ctr"/>
            <a:r>
              <a:rPr lang="en-US" sz="1600" b="1">
                <a:latin typeface="Arial Black" panose="020B0A04020102020204" pitchFamily="34" charset="0"/>
              </a:rPr>
              <a:t> identification</a:t>
            </a:r>
            <a:endParaRPr lang="en-GB" sz="1600" b="1" err="1">
              <a:latin typeface="Arial Black" panose="020B0A04020102020204" pitchFamily="34" charset="0"/>
            </a:endParaRPr>
          </a:p>
        </p:txBody>
      </p:sp>
      <p:sp>
        <p:nvSpPr>
          <p:cNvPr id="13" name="Oval 12">
            <a:extLst>
              <a:ext uri="{FF2B5EF4-FFF2-40B4-BE49-F238E27FC236}">
                <a16:creationId xmlns:a16="http://schemas.microsoft.com/office/drawing/2014/main" id="{937B6D0B-D2F1-7FB2-AAAB-8BC2A60C89FF}"/>
              </a:ext>
            </a:extLst>
          </p:cNvPr>
          <p:cNvSpPr/>
          <p:nvPr/>
        </p:nvSpPr>
        <p:spPr>
          <a:xfrm>
            <a:off x="1926564" y="1988952"/>
            <a:ext cx="384000" cy="384000"/>
          </a:xfrm>
          <a:prstGeom prst="ellipse">
            <a:avLst/>
          </a:prstGeom>
          <a:noFill/>
          <a:ln w="28575">
            <a:solidFill>
              <a:srgbClr val="0070C0"/>
            </a:solidFill>
            <a:prstDash val="sysDash"/>
          </a:ln>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67"/>
          </a:p>
        </p:txBody>
      </p:sp>
      <p:sp>
        <p:nvSpPr>
          <p:cNvPr id="14" name="Rectangle 13">
            <a:extLst>
              <a:ext uri="{FF2B5EF4-FFF2-40B4-BE49-F238E27FC236}">
                <a16:creationId xmlns:a16="http://schemas.microsoft.com/office/drawing/2014/main" id="{B761772D-221D-F77A-C9B8-3E7F83462C11}"/>
              </a:ext>
            </a:extLst>
          </p:cNvPr>
          <p:cNvSpPr/>
          <p:nvPr/>
        </p:nvSpPr>
        <p:spPr>
          <a:xfrm>
            <a:off x="1902370" y="2815333"/>
            <a:ext cx="553093" cy="3464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67"/>
          </a:p>
        </p:txBody>
      </p:sp>
      <p:sp>
        <p:nvSpPr>
          <p:cNvPr id="15" name="Rectangle 14">
            <a:extLst>
              <a:ext uri="{FF2B5EF4-FFF2-40B4-BE49-F238E27FC236}">
                <a16:creationId xmlns:a16="http://schemas.microsoft.com/office/drawing/2014/main" id="{D15C60E1-448D-4CDB-7E7C-586453AC1573}"/>
              </a:ext>
            </a:extLst>
          </p:cNvPr>
          <p:cNvSpPr/>
          <p:nvPr/>
        </p:nvSpPr>
        <p:spPr>
          <a:xfrm rot="996136">
            <a:off x="2404643" y="3016960"/>
            <a:ext cx="553093" cy="3464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67"/>
          </a:p>
        </p:txBody>
      </p:sp>
      <p:grpSp>
        <p:nvGrpSpPr>
          <p:cNvPr id="16" name="Group 15">
            <a:extLst>
              <a:ext uri="{FF2B5EF4-FFF2-40B4-BE49-F238E27FC236}">
                <a16:creationId xmlns:a16="http://schemas.microsoft.com/office/drawing/2014/main" id="{6D5C8D5C-AFD4-35FB-8F9E-53402DC02E41}"/>
              </a:ext>
            </a:extLst>
          </p:cNvPr>
          <p:cNvGrpSpPr/>
          <p:nvPr/>
        </p:nvGrpSpPr>
        <p:grpSpPr>
          <a:xfrm>
            <a:off x="1876214" y="3034455"/>
            <a:ext cx="4129068" cy="1686240"/>
            <a:chOff x="1407160" y="2275840"/>
            <a:chExt cx="3096801" cy="1264680"/>
          </a:xfrm>
        </p:grpSpPr>
        <p:sp>
          <p:nvSpPr>
            <p:cNvPr id="17" name="Rectangle 16">
              <a:extLst>
                <a:ext uri="{FF2B5EF4-FFF2-40B4-BE49-F238E27FC236}">
                  <a16:creationId xmlns:a16="http://schemas.microsoft.com/office/drawing/2014/main" id="{800CF623-11AC-26FD-664F-EAEB4BA0C971}"/>
                </a:ext>
              </a:extLst>
            </p:cNvPr>
            <p:cNvSpPr/>
            <p:nvPr/>
          </p:nvSpPr>
          <p:spPr>
            <a:xfrm rot="996136">
              <a:off x="2104993" y="2425188"/>
              <a:ext cx="414820" cy="2598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67"/>
            </a:p>
          </p:txBody>
        </p:sp>
        <p:sp>
          <p:nvSpPr>
            <p:cNvPr id="18" name="Rectangle 17">
              <a:extLst>
                <a:ext uri="{FF2B5EF4-FFF2-40B4-BE49-F238E27FC236}">
                  <a16:creationId xmlns:a16="http://schemas.microsoft.com/office/drawing/2014/main" id="{578FF738-1F78-9663-38A5-725333ACBCFA}"/>
                </a:ext>
              </a:extLst>
            </p:cNvPr>
            <p:cNvSpPr/>
            <p:nvPr/>
          </p:nvSpPr>
          <p:spPr>
            <a:xfrm>
              <a:off x="2330200" y="2495881"/>
              <a:ext cx="414820" cy="2598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67"/>
            </a:p>
          </p:txBody>
        </p:sp>
        <p:sp>
          <p:nvSpPr>
            <p:cNvPr id="19" name="Freeform: Shape 18">
              <a:extLst>
                <a:ext uri="{FF2B5EF4-FFF2-40B4-BE49-F238E27FC236}">
                  <a16:creationId xmlns:a16="http://schemas.microsoft.com/office/drawing/2014/main" id="{2400DFC1-F710-B6ED-49C6-950347E89697}"/>
                </a:ext>
              </a:extLst>
            </p:cNvPr>
            <p:cNvSpPr/>
            <p:nvPr/>
          </p:nvSpPr>
          <p:spPr>
            <a:xfrm>
              <a:off x="1407160" y="2275840"/>
              <a:ext cx="1046480" cy="71506"/>
            </a:xfrm>
            <a:custGeom>
              <a:avLst/>
              <a:gdLst>
                <a:gd name="connsiteX0" fmla="*/ 0 w 1046480"/>
                <a:gd name="connsiteY0" fmla="*/ 0 h 71506"/>
                <a:gd name="connsiteX1" fmla="*/ 457200 w 1046480"/>
                <a:gd name="connsiteY1" fmla="*/ 15240 h 71506"/>
                <a:gd name="connsiteX2" fmla="*/ 802640 w 1046480"/>
                <a:gd name="connsiteY2" fmla="*/ 71120 h 71506"/>
                <a:gd name="connsiteX3" fmla="*/ 1046480 w 1046480"/>
                <a:gd name="connsiteY3" fmla="*/ 35560 h 71506"/>
              </a:gdLst>
              <a:ahLst/>
              <a:cxnLst>
                <a:cxn ang="0">
                  <a:pos x="connsiteX0" y="connsiteY0"/>
                </a:cxn>
                <a:cxn ang="0">
                  <a:pos x="connsiteX1" y="connsiteY1"/>
                </a:cxn>
                <a:cxn ang="0">
                  <a:pos x="connsiteX2" y="connsiteY2"/>
                </a:cxn>
                <a:cxn ang="0">
                  <a:pos x="connsiteX3" y="connsiteY3"/>
                </a:cxn>
              </a:cxnLst>
              <a:rect l="l" t="t" r="r" b="b"/>
              <a:pathLst>
                <a:path w="1046480" h="71506">
                  <a:moveTo>
                    <a:pt x="0" y="0"/>
                  </a:moveTo>
                  <a:cubicBezTo>
                    <a:pt x="161713" y="1693"/>
                    <a:pt x="323427" y="3387"/>
                    <a:pt x="457200" y="15240"/>
                  </a:cubicBezTo>
                  <a:cubicBezTo>
                    <a:pt x="590973" y="27093"/>
                    <a:pt x="704427" y="67733"/>
                    <a:pt x="802640" y="71120"/>
                  </a:cubicBezTo>
                  <a:cubicBezTo>
                    <a:pt x="900853" y="74507"/>
                    <a:pt x="973666" y="55033"/>
                    <a:pt x="1046480" y="35560"/>
                  </a:cubicBezTo>
                </a:path>
              </a:pathLst>
            </a:custGeom>
            <a:noFill/>
            <a:ln w="22225">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p>
          </p:txBody>
        </p:sp>
        <p:sp>
          <p:nvSpPr>
            <p:cNvPr id="20" name="Oval 19">
              <a:extLst>
                <a:ext uri="{FF2B5EF4-FFF2-40B4-BE49-F238E27FC236}">
                  <a16:creationId xmlns:a16="http://schemas.microsoft.com/office/drawing/2014/main" id="{75A56658-C345-F4C9-D475-C60AB5F4C5C5}"/>
                </a:ext>
              </a:extLst>
            </p:cNvPr>
            <p:cNvSpPr/>
            <p:nvPr/>
          </p:nvSpPr>
          <p:spPr>
            <a:xfrm>
              <a:off x="1561265" y="2515737"/>
              <a:ext cx="1333330" cy="1024783"/>
            </a:xfrm>
            <a:prstGeom prst="ellipse">
              <a:avLst/>
            </a:prstGeom>
            <a:solidFill>
              <a:srgbClr val="FFFFFF"/>
            </a:solidFill>
            <a:ln w="28575">
              <a:solidFill>
                <a:srgbClr val="0070C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67"/>
            </a:p>
          </p:txBody>
        </p:sp>
        <p:sp>
          <p:nvSpPr>
            <p:cNvPr id="21" name="Freeform: Shape 20">
              <a:extLst>
                <a:ext uri="{FF2B5EF4-FFF2-40B4-BE49-F238E27FC236}">
                  <a16:creationId xmlns:a16="http://schemas.microsoft.com/office/drawing/2014/main" id="{9CB9CE86-52CD-7EC8-2F6E-E0EDFE2B6B5A}"/>
                </a:ext>
              </a:extLst>
            </p:cNvPr>
            <p:cNvSpPr/>
            <p:nvPr/>
          </p:nvSpPr>
          <p:spPr>
            <a:xfrm>
              <a:off x="1561265" y="2628607"/>
              <a:ext cx="334319" cy="788028"/>
            </a:xfrm>
            <a:custGeom>
              <a:avLst/>
              <a:gdLst>
                <a:gd name="connsiteX0" fmla="*/ 285750 w 352425"/>
                <a:gd name="connsiteY0" fmla="*/ 873125 h 873125"/>
                <a:gd name="connsiteX1" fmla="*/ 241300 w 352425"/>
                <a:gd name="connsiteY1" fmla="*/ 873125 h 873125"/>
                <a:gd name="connsiteX2" fmla="*/ 165100 w 352425"/>
                <a:gd name="connsiteY2" fmla="*/ 803275 h 873125"/>
                <a:gd name="connsiteX3" fmla="*/ 38100 w 352425"/>
                <a:gd name="connsiteY3" fmla="*/ 593725 h 873125"/>
                <a:gd name="connsiteX4" fmla="*/ 0 w 352425"/>
                <a:gd name="connsiteY4" fmla="*/ 425450 h 873125"/>
                <a:gd name="connsiteX5" fmla="*/ 79375 w 352425"/>
                <a:gd name="connsiteY5" fmla="*/ 165100 h 873125"/>
                <a:gd name="connsiteX6" fmla="*/ 231775 w 352425"/>
                <a:gd name="connsiteY6" fmla="*/ 3175 h 873125"/>
                <a:gd name="connsiteX7" fmla="*/ 266700 w 352425"/>
                <a:gd name="connsiteY7" fmla="*/ 0 h 873125"/>
                <a:gd name="connsiteX8" fmla="*/ 352425 w 352425"/>
                <a:gd name="connsiteY8" fmla="*/ 53975 h 873125"/>
                <a:gd name="connsiteX9" fmla="*/ 285750 w 352425"/>
                <a:gd name="connsiteY9" fmla="*/ 873125 h 873125"/>
                <a:gd name="connsiteX0" fmla="*/ 331079 w 397754"/>
                <a:gd name="connsiteY0" fmla="*/ 873125 h 873125"/>
                <a:gd name="connsiteX1" fmla="*/ 286629 w 397754"/>
                <a:gd name="connsiteY1" fmla="*/ 873125 h 873125"/>
                <a:gd name="connsiteX2" fmla="*/ 210429 w 397754"/>
                <a:gd name="connsiteY2" fmla="*/ 803275 h 873125"/>
                <a:gd name="connsiteX3" fmla="*/ 83429 w 397754"/>
                <a:gd name="connsiteY3" fmla="*/ 593725 h 873125"/>
                <a:gd name="connsiteX4" fmla="*/ 0 w 397754"/>
                <a:gd name="connsiteY4" fmla="*/ 408595 h 873125"/>
                <a:gd name="connsiteX5" fmla="*/ 124704 w 397754"/>
                <a:gd name="connsiteY5" fmla="*/ 165100 h 873125"/>
                <a:gd name="connsiteX6" fmla="*/ 277104 w 397754"/>
                <a:gd name="connsiteY6" fmla="*/ 3175 h 873125"/>
                <a:gd name="connsiteX7" fmla="*/ 312029 w 397754"/>
                <a:gd name="connsiteY7" fmla="*/ 0 h 873125"/>
                <a:gd name="connsiteX8" fmla="*/ 397754 w 397754"/>
                <a:gd name="connsiteY8" fmla="*/ 53975 h 873125"/>
                <a:gd name="connsiteX9" fmla="*/ 331079 w 397754"/>
                <a:gd name="connsiteY9" fmla="*/ 873125 h 873125"/>
                <a:gd name="connsiteX0" fmla="*/ 331079 w 397754"/>
                <a:gd name="connsiteY0" fmla="*/ 873125 h 873125"/>
                <a:gd name="connsiteX1" fmla="*/ 286629 w 397754"/>
                <a:gd name="connsiteY1" fmla="*/ 873125 h 873125"/>
                <a:gd name="connsiteX2" fmla="*/ 210429 w 397754"/>
                <a:gd name="connsiteY2" fmla="*/ 803275 h 873125"/>
                <a:gd name="connsiteX3" fmla="*/ 83429 w 397754"/>
                <a:gd name="connsiteY3" fmla="*/ 593725 h 873125"/>
                <a:gd name="connsiteX4" fmla="*/ 0 w 397754"/>
                <a:gd name="connsiteY4" fmla="*/ 408595 h 873125"/>
                <a:gd name="connsiteX5" fmla="*/ 86930 w 397754"/>
                <a:gd name="connsiteY5" fmla="*/ 162692 h 873125"/>
                <a:gd name="connsiteX6" fmla="*/ 277104 w 397754"/>
                <a:gd name="connsiteY6" fmla="*/ 3175 h 873125"/>
                <a:gd name="connsiteX7" fmla="*/ 312029 w 397754"/>
                <a:gd name="connsiteY7" fmla="*/ 0 h 873125"/>
                <a:gd name="connsiteX8" fmla="*/ 397754 w 397754"/>
                <a:gd name="connsiteY8" fmla="*/ 53975 h 873125"/>
                <a:gd name="connsiteX9" fmla="*/ 331079 w 397754"/>
                <a:gd name="connsiteY9" fmla="*/ 873125 h 873125"/>
                <a:gd name="connsiteX0" fmla="*/ 331079 w 397754"/>
                <a:gd name="connsiteY0" fmla="*/ 896436 h 896436"/>
                <a:gd name="connsiteX1" fmla="*/ 286629 w 397754"/>
                <a:gd name="connsiteY1" fmla="*/ 896436 h 896436"/>
                <a:gd name="connsiteX2" fmla="*/ 210429 w 397754"/>
                <a:gd name="connsiteY2" fmla="*/ 826586 h 896436"/>
                <a:gd name="connsiteX3" fmla="*/ 83429 w 397754"/>
                <a:gd name="connsiteY3" fmla="*/ 617036 h 896436"/>
                <a:gd name="connsiteX4" fmla="*/ 0 w 397754"/>
                <a:gd name="connsiteY4" fmla="*/ 431906 h 896436"/>
                <a:gd name="connsiteX5" fmla="*/ 86930 w 397754"/>
                <a:gd name="connsiteY5" fmla="*/ 186003 h 896436"/>
                <a:gd name="connsiteX6" fmla="*/ 264513 w 397754"/>
                <a:gd name="connsiteY6" fmla="*/ 0 h 896436"/>
                <a:gd name="connsiteX7" fmla="*/ 312029 w 397754"/>
                <a:gd name="connsiteY7" fmla="*/ 23311 h 896436"/>
                <a:gd name="connsiteX8" fmla="*/ 397754 w 397754"/>
                <a:gd name="connsiteY8" fmla="*/ 77286 h 896436"/>
                <a:gd name="connsiteX9" fmla="*/ 331079 w 397754"/>
                <a:gd name="connsiteY9" fmla="*/ 896436 h 896436"/>
                <a:gd name="connsiteX0" fmla="*/ 331079 w 397754"/>
                <a:gd name="connsiteY0" fmla="*/ 896436 h 896436"/>
                <a:gd name="connsiteX1" fmla="*/ 286629 w 397754"/>
                <a:gd name="connsiteY1" fmla="*/ 896436 h 896436"/>
                <a:gd name="connsiteX2" fmla="*/ 210429 w 397754"/>
                <a:gd name="connsiteY2" fmla="*/ 826586 h 896436"/>
                <a:gd name="connsiteX3" fmla="*/ 55728 w 397754"/>
                <a:gd name="connsiteY3" fmla="*/ 643521 h 896436"/>
                <a:gd name="connsiteX4" fmla="*/ 0 w 397754"/>
                <a:gd name="connsiteY4" fmla="*/ 431906 h 896436"/>
                <a:gd name="connsiteX5" fmla="*/ 86930 w 397754"/>
                <a:gd name="connsiteY5" fmla="*/ 186003 h 896436"/>
                <a:gd name="connsiteX6" fmla="*/ 264513 w 397754"/>
                <a:gd name="connsiteY6" fmla="*/ 0 h 896436"/>
                <a:gd name="connsiteX7" fmla="*/ 312029 w 397754"/>
                <a:gd name="connsiteY7" fmla="*/ 23311 h 896436"/>
                <a:gd name="connsiteX8" fmla="*/ 397754 w 397754"/>
                <a:gd name="connsiteY8" fmla="*/ 77286 h 896436"/>
                <a:gd name="connsiteX9" fmla="*/ 331079 w 397754"/>
                <a:gd name="connsiteY9" fmla="*/ 896436 h 89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754" h="896436">
                  <a:moveTo>
                    <a:pt x="331079" y="896436"/>
                  </a:moveTo>
                  <a:lnTo>
                    <a:pt x="286629" y="896436"/>
                  </a:lnTo>
                  <a:lnTo>
                    <a:pt x="210429" y="826586"/>
                  </a:lnTo>
                  <a:lnTo>
                    <a:pt x="55728" y="643521"/>
                  </a:lnTo>
                  <a:lnTo>
                    <a:pt x="0" y="431906"/>
                  </a:lnTo>
                  <a:lnTo>
                    <a:pt x="86930" y="186003"/>
                  </a:lnTo>
                  <a:lnTo>
                    <a:pt x="264513" y="0"/>
                  </a:lnTo>
                  <a:lnTo>
                    <a:pt x="312029" y="23311"/>
                  </a:lnTo>
                  <a:lnTo>
                    <a:pt x="397754" y="77286"/>
                  </a:lnTo>
                  <a:lnTo>
                    <a:pt x="331079" y="896436"/>
                  </a:lnTo>
                  <a:close/>
                </a:path>
              </a:pathLst>
            </a:custGeom>
            <a:solidFill>
              <a:srgbClr val="C1C1B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67"/>
            </a:p>
          </p:txBody>
        </p:sp>
        <p:grpSp>
          <p:nvGrpSpPr>
            <p:cNvPr id="22" name="Group 21">
              <a:extLst>
                <a:ext uri="{FF2B5EF4-FFF2-40B4-BE49-F238E27FC236}">
                  <a16:creationId xmlns:a16="http://schemas.microsoft.com/office/drawing/2014/main" id="{1ACDF380-02CA-6B09-FDB4-18AE4AA7AB12}"/>
                </a:ext>
              </a:extLst>
            </p:cNvPr>
            <p:cNvGrpSpPr/>
            <p:nvPr/>
          </p:nvGrpSpPr>
          <p:grpSpPr>
            <a:xfrm>
              <a:off x="1810035" y="2620571"/>
              <a:ext cx="584840" cy="871599"/>
              <a:chOff x="1907690" y="2618107"/>
              <a:chExt cx="584840" cy="871599"/>
            </a:xfrm>
          </p:grpSpPr>
          <p:sp>
            <p:nvSpPr>
              <p:cNvPr id="26" name="Oval 25">
                <a:extLst>
                  <a:ext uri="{FF2B5EF4-FFF2-40B4-BE49-F238E27FC236}">
                    <a16:creationId xmlns:a16="http://schemas.microsoft.com/office/drawing/2014/main" id="{840A46F9-6FC1-2E6E-8FE1-253A3BA425A7}"/>
                  </a:ext>
                </a:extLst>
              </p:cNvPr>
              <p:cNvSpPr/>
              <p:nvPr/>
            </p:nvSpPr>
            <p:spPr>
              <a:xfrm rot="1805112">
                <a:off x="2038013" y="2808152"/>
                <a:ext cx="196061" cy="186713"/>
              </a:xfrm>
              <a:prstGeom prst="ellipse">
                <a:avLst/>
              </a:prstGeom>
              <a:gradFill flip="none" rotWithShape="1">
                <a:gsLst>
                  <a:gs pos="29000">
                    <a:schemeClr val="accent1">
                      <a:lumMod val="0"/>
                      <a:lumOff val="100000"/>
                    </a:schemeClr>
                  </a:gs>
                  <a:gs pos="49000">
                    <a:srgbClr val="00B0F0"/>
                  </a:gs>
                  <a:gs pos="97000">
                    <a:srgbClr val="002060"/>
                  </a:gs>
                  <a:gs pos="71000">
                    <a:srgbClr val="0070C0"/>
                  </a:gs>
                </a:gsLst>
                <a:path path="circle">
                  <a:fillToRect l="50000" t="-80000" r="50000" b="180000"/>
                </a:path>
                <a:tileRect/>
              </a:gradFill>
              <a:ln w="3175">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67"/>
              </a:p>
            </p:txBody>
          </p:sp>
          <p:sp>
            <p:nvSpPr>
              <p:cNvPr id="27" name="Oval 26">
                <a:extLst>
                  <a:ext uri="{FF2B5EF4-FFF2-40B4-BE49-F238E27FC236}">
                    <a16:creationId xmlns:a16="http://schemas.microsoft.com/office/drawing/2014/main" id="{8E3DAEAA-3634-5BBE-7271-1DD467245A7F}"/>
                  </a:ext>
                </a:extLst>
              </p:cNvPr>
              <p:cNvSpPr/>
              <p:nvPr/>
            </p:nvSpPr>
            <p:spPr>
              <a:xfrm rot="1805112">
                <a:off x="2038011" y="2960551"/>
                <a:ext cx="196061" cy="186713"/>
              </a:xfrm>
              <a:prstGeom prst="ellipse">
                <a:avLst/>
              </a:prstGeom>
              <a:gradFill flip="none" rotWithShape="1">
                <a:gsLst>
                  <a:gs pos="29000">
                    <a:schemeClr val="accent1">
                      <a:lumMod val="0"/>
                      <a:lumOff val="100000"/>
                    </a:schemeClr>
                  </a:gs>
                  <a:gs pos="49000">
                    <a:srgbClr val="00B0F0"/>
                  </a:gs>
                  <a:gs pos="97000">
                    <a:srgbClr val="002060"/>
                  </a:gs>
                  <a:gs pos="71000">
                    <a:srgbClr val="0070C0"/>
                  </a:gs>
                </a:gsLst>
                <a:path path="circle">
                  <a:fillToRect l="50000" t="-80000" r="50000" b="180000"/>
                </a:path>
                <a:tileRect/>
              </a:gradFill>
              <a:ln w="3175">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67"/>
              </a:p>
            </p:txBody>
          </p:sp>
          <p:sp>
            <p:nvSpPr>
              <p:cNvPr id="28" name="Oval 27">
                <a:extLst>
                  <a:ext uri="{FF2B5EF4-FFF2-40B4-BE49-F238E27FC236}">
                    <a16:creationId xmlns:a16="http://schemas.microsoft.com/office/drawing/2014/main" id="{DAFB7EDD-6027-B6AB-6DFA-3B51A5C382E9}"/>
                  </a:ext>
                </a:extLst>
              </p:cNvPr>
              <p:cNvSpPr/>
              <p:nvPr/>
            </p:nvSpPr>
            <p:spPr>
              <a:xfrm rot="1805112">
                <a:off x="1924077" y="2895459"/>
                <a:ext cx="196061" cy="186713"/>
              </a:xfrm>
              <a:prstGeom prst="ellipse">
                <a:avLst/>
              </a:prstGeom>
              <a:gradFill flip="none" rotWithShape="1">
                <a:gsLst>
                  <a:gs pos="29000">
                    <a:schemeClr val="accent1">
                      <a:lumMod val="0"/>
                      <a:lumOff val="100000"/>
                    </a:schemeClr>
                  </a:gs>
                  <a:gs pos="49000">
                    <a:srgbClr val="00B0F0"/>
                  </a:gs>
                  <a:gs pos="97000">
                    <a:srgbClr val="002060"/>
                  </a:gs>
                  <a:gs pos="71000">
                    <a:srgbClr val="0070C0"/>
                  </a:gs>
                </a:gsLst>
                <a:path path="circle">
                  <a:fillToRect l="50000" t="-80000" r="50000" b="180000"/>
                </a:path>
                <a:tileRect/>
              </a:gradFill>
              <a:ln w="3175">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67"/>
              </a:p>
            </p:txBody>
          </p:sp>
          <p:grpSp>
            <p:nvGrpSpPr>
              <p:cNvPr id="29" name="Group 28">
                <a:extLst>
                  <a:ext uri="{FF2B5EF4-FFF2-40B4-BE49-F238E27FC236}">
                    <a16:creationId xmlns:a16="http://schemas.microsoft.com/office/drawing/2014/main" id="{BA3FF46C-32F8-CF78-E9B1-622F2DC2C799}"/>
                  </a:ext>
                </a:extLst>
              </p:cNvPr>
              <p:cNvGrpSpPr/>
              <p:nvPr/>
            </p:nvGrpSpPr>
            <p:grpSpPr>
              <a:xfrm>
                <a:off x="1907690" y="2618107"/>
                <a:ext cx="584840" cy="871599"/>
                <a:chOff x="1912488" y="2613139"/>
                <a:chExt cx="584840" cy="871599"/>
              </a:xfrm>
            </p:grpSpPr>
            <p:sp>
              <p:nvSpPr>
                <p:cNvPr id="30" name="Oval 29">
                  <a:extLst>
                    <a:ext uri="{FF2B5EF4-FFF2-40B4-BE49-F238E27FC236}">
                      <a16:creationId xmlns:a16="http://schemas.microsoft.com/office/drawing/2014/main" id="{B5284878-7D30-39AD-B1B7-5D5A5307B9A0}"/>
                    </a:ext>
                  </a:extLst>
                </p:cNvPr>
                <p:cNvSpPr/>
                <p:nvPr/>
              </p:nvSpPr>
              <p:spPr>
                <a:xfrm rot="1805112">
                  <a:off x="2301267" y="2833596"/>
                  <a:ext cx="196061" cy="186713"/>
                </a:xfrm>
                <a:prstGeom prst="ellipse">
                  <a:avLst/>
                </a:prstGeom>
                <a:gradFill flip="none" rotWithShape="1">
                  <a:gsLst>
                    <a:gs pos="29000">
                      <a:schemeClr val="accent1">
                        <a:lumMod val="0"/>
                        <a:lumOff val="100000"/>
                      </a:schemeClr>
                    </a:gs>
                    <a:gs pos="49000">
                      <a:srgbClr val="00B0F0"/>
                    </a:gs>
                    <a:gs pos="97000">
                      <a:srgbClr val="002060"/>
                    </a:gs>
                    <a:gs pos="71000">
                      <a:srgbClr val="0070C0"/>
                    </a:gs>
                  </a:gsLst>
                  <a:path path="circle">
                    <a:fillToRect l="50000" t="-80000" r="50000" b="180000"/>
                  </a:path>
                  <a:tileRect/>
                </a:gradFill>
                <a:ln w="3175">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67"/>
                </a:p>
              </p:txBody>
            </p:sp>
            <p:sp>
              <p:nvSpPr>
                <p:cNvPr id="31" name="Oval 30">
                  <a:extLst>
                    <a:ext uri="{FF2B5EF4-FFF2-40B4-BE49-F238E27FC236}">
                      <a16:creationId xmlns:a16="http://schemas.microsoft.com/office/drawing/2014/main" id="{0F7FB5C2-2BB1-C454-AC95-44303257E72D}"/>
                    </a:ext>
                  </a:extLst>
                </p:cNvPr>
                <p:cNvSpPr/>
                <p:nvPr/>
              </p:nvSpPr>
              <p:spPr>
                <a:xfrm rot="1805112">
                  <a:off x="2301266" y="2963517"/>
                  <a:ext cx="196061" cy="186713"/>
                </a:xfrm>
                <a:prstGeom prst="ellipse">
                  <a:avLst/>
                </a:prstGeom>
                <a:gradFill flip="none" rotWithShape="1">
                  <a:gsLst>
                    <a:gs pos="29000">
                      <a:schemeClr val="accent1">
                        <a:lumMod val="0"/>
                        <a:lumOff val="100000"/>
                      </a:schemeClr>
                    </a:gs>
                    <a:gs pos="49000">
                      <a:srgbClr val="00B0F0"/>
                    </a:gs>
                    <a:gs pos="97000">
                      <a:srgbClr val="002060"/>
                    </a:gs>
                    <a:gs pos="71000">
                      <a:srgbClr val="0070C0"/>
                    </a:gs>
                  </a:gsLst>
                  <a:path path="circle">
                    <a:fillToRect l="50000" t="-80000" r="50000" b="180000"/>
                  </a:path>
                  <a:tileRect/>
                </a:gradFill>
                <a:ln w="3175">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67"/>
                </a:p>
              </p:txBody>
            </p:sp>
            <p:sp>
              <p:nvSpPr>
                <p:cNvPr id="32" name="Oval 31">
                  <a:extLst>
                    <a:ext uri="{FF2B5EF4-FFF2-40B4-BE49-F238E27FC236}">
                      <a16:creationId xmlns:a16="http://schemas.microsoft.com/office/drawing/2014/main" id="{A00DB8EC-769E-B140-423D-1AA8FE93EDEE}"/>
                    </a:ext>
                  </a:extLst>
                </p:cNvPr>
                <p:cNvSpPr/>
                <p:nvPr/>
              </p:nvSpPr>
              <p:spPr>
                <a:xfrm rot="1805112">
                  <a:off x="2301264" y="3115916"/>
                  <a:ext cx="196061" cy="186713"/>
                </a:xfrm>
                <a:prstGeom prst="ellipse">
                  <a:avLst/>
                </a:prstGeom>
                <a:gradFill flip="none" rotWithShape="1">
                  <a:gsLst>
                    <a:gs pos="29000">
                      <a:schemeClr val="accent1">
                        <a:lumMod val="0"/>
                        <a:lumOff val="100000"/>
                      </a:schemeClr>
                    </a:gs>
                    <a:gs pos="49000">
                      <a:srgbClr val="00B0F0"/>
                    </a:gs>
                    <a:gs pos="97000">
                      <a:srgbClr val="002060"/>
                    </a:gs>
                    <a:gs pos="71000">
                      <a:srgbClr val="0070C0"/>
                    </a:gs>
                  </a:gsLst>
                  <a:path path="circle">
                    <a:fillToRect l="50000" t="-80000" r="50000" b="180000"/>
                  </a:path>
                  <a:tileRect/>
                </a:gradFill>
                <a:ln w="3175">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67"/>
                </a:p>
              </p:txBody>
            </p:sp>
            <p:sp>
              <p:nvSpPr>
                <p:cNvPr id="33" name="Oval 32">
                  <a:extLst>
                    <a:ext uri="{FF2B5EF4-FFF2-40B4-BE49-F238E27FC236}">
                      <a16:creationId xmlns:a16="http://schemas.microsoft.com/office/drawing/2014/main" id="{456F779D-B066-EFB0-44C0-CEAC294FBF14}"/>
                    </a:ext>
                  </a:extLst>
                </p:cNvPr>
                <p:cNvSpPr/>
                <p:nvPr/>
              </p:nvSpPr>
              <p:spPr>
                <a:xfrm rot="1805112">
                  <a:off x="2169641" y="2743060"/>
                  <a:ext cx="196061" cy="186713"/>
                </a:xfrm>
                <a:prstGeom prst="ellipse">
                  <a:avLst/>
                </a:prstGeom>
                <a:gradFill flip="none" rotWithShape="1">
                  <a:gsLst>
                    <a:gs pos="29000">
                      <a:schemeClr val="accent1">
                        <a:lumMod val="0"/>
                        <a:lumOff val="100000"/>
                      </a:schemeClr>
                    </a:gs>
                    <a:gs pos="49000">
                      <a:srgbClr val="00B0F0"/>
                    </a:gs>
                    <a:gs pos="97000">
                      <a:srgbClr val="002060"/>
                    </a:gs>
                    <a:gs pos="71000">
                      <a:srgbClr val="0070C0"/>
                    </a:gs>
                  </a:gsLst>
                  <a:path path="circle">
                    <a:fillToRect l="50000" t="-80000" r="50000" b="180000"/>
                  </a:path>
                  <a:tileRect/>
                </a:gradFill>
                <a:ln w="3175">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67"/>
                </a:p>
              </p:txBody>
            </p:sp>
            <p:sp>
              <p:nvSpPr>
                <p:cNvPr id="34" name="Oval 33">
                  <a:extLst>
                    <a:ext uri="{FF2B5EF4-FFF2-40B4-BE49-F238E27FC236}">
                      <a16:creationId xmlns:a16="http://schemas.microsoft.com/office/drawing/2014/main" id="{C6E95B67-2CE9-B2D0-E698-CFC12FD1BD0D}"/>
                    </a:ext>
                  </a:extLst>
                </p:cNvPr>
                <p:cNvSpPr/>
                <p:nvPr/>
              </p:nvSpPr>
              <p:spPr>
                <a:xfrm rot="1805112">
                  <a:off x="2169640" y="2872981"/>
                  <a:ext cx="196061" cy="186713"/>
                </a:xfrm>
                <a:prstGeom prst="ellipse">
                  <a:avLst/>
                </a:prstGeom>
                <a:gradFill flip="none" rotWithShape="1">
                  <a:gsLst>
                    <a:gs pos="29000">
                      <a:schemeClr val="accent1">
                        <a:lumMod val="0"/>
                        <a:lumOff val="100000"/>
                      </a:schemeClr>
                    </a:gs>
                    <a:gs pos="49000">
                      <a:srgbClr val="00B0F0"/>
                    </a:gs>
                    <a:gs pos="97000">
                      <a:srgbClr val="002060"/>
                    </a:gs>
                    <a:gs pos="71000">
                      <a:srgbClr val="0070C0"/>
                    </a:gs>
                  </a:gsLst>
                  <a:path path="circle">
                    <a:fillToRect l="50000" t="-80000" r="50000" b="180000"/>
                  </a:path>
                  <a:tileRect/>
                </a:gradFill>
                <a:ln w="3175">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67"/>
                </a:p>
              </p:txBody>
            </p:sp>
            <p:sp>
              <p:nvSpPr>
                <p:cNvPr id="35" name="Oval 34">
                  <a:extLst>
                    <a:ext uri="{FF2B5EF4-FFF2-40B4-BE49-F238E27FC236}">
                      <a16:creationId xmlns:a16="http://schemas.microsoft.com/office/drawing/2014/main" id="{E160E3AB-AD34-7F6D-05E0-47F2035C2594}"/>
                    </a:ext>
                  </a:extLst>
                </p:cNvPr>
                <p:cNvSpPr/>
                <p:nvPr/>
              </p:nvSpPr>
              <p:spPr>
                <a:xfrm rot="1805112">
                  <a:off x="2169638" y="3025380"/>
                  <a:ext cx="196061" cy="186713"/>
                </a:xfrm>
                <a:prstGeom prst="ellipse">
                  <a:avLst/>
                </a:prstGeom>
                <a:gradFill flip="none" rotWithShape="1">
                  <a:gsLst>
                    <a:gs pos="29000">
                      <a:schemeClr val="accent1">
                        <a:lumMod val="0"/>
                        <a:lumOff val="100000"/>
                      </a:schemeClr>
                    </a:gs>
                    <a:gs pos="49000">
                      <a:srgbClr val="00B0F0"/>
                    </a:gs>
                    <a:gs pos="97000">
                      <a:srgbClr val="002060"/>
                    </a:gs>
                    <a:gs pos="71000">
                      <a:srgbClr val="0070C0"/>
                    </a:gs>
                  </a:gsLst>
                  <a:path path="circle">
                    <a:fillToRect l="50000" t="-80000" r="50000" b="180000"/>
                  </a:path>
                  <a:tileRect/>
                </a:gradFill>
                <a:ln w="3175">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67"/>
                </a:p>
              </p:txBody>
            </p:sp>
            <p:sp>
              <p:nvSpPr>
                <p:cNvPr id="36" name="Oval 35">
                  <a:extLst>
                    <a:ext uri="{FF2B5EF4-FFF2-40B4-BE49-F238E27FC236}">
                      <a16:creationId xmlns:a16="http://schemas.microsoft.com/office/drawing/2014/main" id="{07F5ACA8-DFF0-A5E2-12DA-F98015473223}"/>
                    </a:ext>
                  </a:extLst>
                </p:cNvPr>
                <p:cNvSpPr/>
                <p:nvPr/>
              </p:nvSpPr>
              <p:spPr>
                <a:xfrm rot="1805112">
                  <a:off x="2169636" y="3170454"/>
                  <a:ext cx="196061" cy="186713"/>
                </a:xfrm>
                <a:prstGeom prst="ellipse">
                  <a:avLst/>
                </a:prstGeom>
                <a:gradFill flip="none" rotWithShape="1">
                  <a:gsLst>
                    <a:gs pos="29000">
                      <a:schemeClr val="accent1">
                        <a:lumMod val="0"/>
                        <a:lumOff val="100000"/>
                      </a:schemeClr>
                    </a:gs>
                    <a:gs pos="49000">
                      <a:srgbClr val="00B0F0"/>
                    </a:gs>
                    <a:gs pos="97000">
                      <a:srgbClr val="002060"/>
                    </a:gs>
                    <a:gs pos="71000">
                      <a:srgbClr val="0070C0"/>
                    </a:gs>
                  </a:gsLst>
                  <a:path path="circle">
                    <a:fillToRect l="50000" t="-80000" r="50000" b="180000"/>
                  </a:path>
                  <a:tileRect/>
                </a:gradFill>
                <a:ln w="3175">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67"/>
                </a:p>
              </p:txBody>
            </p:sp>
            <p:sp>
              <p:nvSpPr>
                <p:cNvPr id="37" name="Oval 36">
                  <a:extLst>
                    <a:ext uri="{FF2B5EF4-FFF2-40B4-BE49-F238E27FC236}">
                      <a16:creationId xmlns:a16="http://schemas.microsoft.com/office/drawing/2014/main" id="{A8B5C5C0-076E-2ED6-0FEF-3A4D4798FAB5}"/>
                    </a:ext>
                  </a:extLst>
                </p:cNvPr>
                <p:cNvSpPr/>
                <p:nvPr/>
              </p:nvSpPr>
              <p:spPr>
                <a:xfrm rot="1805112">
                  <a:off x="2038014" y="2678231"/>
                  <a:ext cx="196061" cy="186713"/>
                </a:xfrm>
                <a:prstGeom prst="ellipse">
                  <a:avLst/>
                </a:prstGeom>
                <a:gradFill flip="none" rotWithShape="1">
                  <a:gsLst>
                    <a:gs pos="29000">
                      <a:schemeClr val="accent1">
                        <a:lumMod val="0"/>
                        <a:lumOff val="100000"/>
                      </a:schemeClr>
                    </a:gs>
                    <a:gs pos="49000">
                      <a:srgbClr val="00B0F0"/>
                    </a:gs>
                    <a:gs pos="97000">
                      <a:srgbClr val="002060"/>
                    </a:gs>
                    <a:gs pos="71000">
                      <a:srgbClr val="0070C0"/>
                    </a:gs>
                  </a:gsLst>
                  <a:path path="circle">
                    <a:fillToRect l="50000" t="-80000" r="50000" b="180000"/>
                  </a:path>
                  <a:tileRect/>
                </a:gradFill>
                <a:ln w="3175">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67"/>
                </a:p>
              </p:txBody>
            </p:sp>
            <p:sp>
              <p:nvSpPr>
                <p:cNvPr id="38" name="Oval 37">
                  <a:extLst>
                    <a:ext uri="{FF2B5EF4-FFF2-40B4-BE49-F238E27FC236}">
                      <a16:creationId xmlns:a16="http://schemas.microsoft.com/office/drawing/2014/main" id="{9FB74DA5-A4D9-BD6B-B358-5FFD5640583C}"/>
                    </a:ext>
                  </a:extLst>
                </p:cNvPr>
                <p:cNvSpPr/>
                <p:nvPr/>
              </p:nvSpPr>
              <p:spPr>
                <a:xfrm rot="1805112">
                  <a:off x="2038009" y="3105625"/>
                  <a:ext cx="196061" cy="186713"/>
                </a:xfrm>
                <a:prstGeom prst="ellipse">
                  <a:avLst/>
                </a:prstGeom>
                <a:gradFill flip="none" rotWithShape="1">
                  <a:gsLst>
                    <a:gs pos="29000">
                      <a:schemeClr val="accent1">
                        <a:lumMod val="0"/>
                        <a:lumOff val="100000"/>
                      </a:schemeClr>
                    </a:gs>
                    <a:gs pos="49000">
                      <a:srgbClr val="00B0F0"/>
                    </a:gs>
                    <a:gs pos="97000">
                      <a:srgbClr val="002060"/>
                    </a:gs>
                    <a:gs pos="71000">
                      <a:srgbClr val="0070C0"/>
                    </a:gs>
                  </a:gsLst>
                  <a:path path="circle">
                    <a:fillToRect l="50000" t="-80000" r="50000" b="180000"/>
                  </a:path>
                  <a:tileRect/>
                </a:gradFill>
                <a:ln w="3175">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67"/>
                </a:p>
              </p:txBody>
            </p:sp>
            <p:sp>
              <p:nvSpPr>
                <p:cNvPr id="39" name="Oval 38">
                  <a:extLst>
                    <a:ext uri="{FF2B5EF4-FFF2-40B4-BE49-F238E27FC236}">
                      <a16:creationId xmlns:a16="http://schemas.microsoft.com/office/drawing/2014/main" id="{08689DFC-C102-908E-927E-49031535C5D6}"/>
                    </a:ext>
                  </a:extLst>
                </p:cNvPr>
                <p:cNvSpPr/>
                <p:nvPr/>
              </p:nvSpPr>
              <p:spPr>
                <a:xfrm rot="1805112">
                  <a:off x="1924080" y="2613139"/>
                  <a:ext cx="196061" cy="186713"/>
                </a:xfrm>
                <a:prstGeom prst="ellipse">
                  <a:avLst/>
                </a:prstGeom>
                <a:gradFill flip="none" rotWithShape="1">
                  <a:gsLst>
                    <a:gs pos="29000">
                      <a:schemeClr val="accent1">
                        <a:lumMod val="0"/>
                        <a:lumOff val="100000"/>
                      </a:schemeClr>
                    </a:gs>
                    <a:gs pos="49000">
                      <a:srgbClr val="00B0F0"/>
                    </a:gs>
                    <a:gs pos="97000">
                      <a:srgbClr val="002060"/>
                    </a:gs>
                    <a:gs pos="71000">
                      <a:srgbClr val="0070C0"/>
                    </a:gs>
                  </a:gsLst>
                  <a:path path="circle">
                    <a:fillToRect l="50000" t="-80000" r="50000" b="180000"/>
                  </a:path>
                  <a:tileRect/>
                </a:gradFill>
                <a:ln w="3175">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67"/>
                </a:p>
              </p:txBody>
            </p:sp>
            <p:sp>
              <p:nvSpPr>
                <p:cNvPr id="40" name="Oval 39">
                  <a:extLst>
                    <a:ext uri="{FF2B5EF4-FFF2-40B4-BE49-F238E27FC236}">
                      <a16:creationId xmlns:a16="http://schemas.microsoft.com/office/drawing/2014/main" id="{009BB356-C31E-32D8-06E8-1E9E940CCCE5}"/>
                    </a:ext>
                  </a:extLst>
                </p:cNvPr>
                <p:cNvSpPr/>
                <p:nvPr/>
              </p:nvSpPr>
              <p:spPr>
                <a:xfrm rot="1805112">
                  <a:off x="1924079" y="2743060"/>
                  <a:ext cx="196061" cy="186713"/>
                </a:xfrm>
                <a:prstGeom prst="ellipse">
                  <a:avLst/>
                </a:prstGeom>
                <a:gradFill flip="none" rotWithShape="1">
                  <a:gsLst>
                    <a:gs pos="29000">
                      <a:schemeClr val="accent1">
                        <a:lumMod val="0"/>
                        <a:lumOff val="100000"/>
                      </a:schemeClr>
                    </a:gs>
                    <a:gs pos="49000">
                      <a:srgbClr val="00B0F0"/>
                    </a:gs>
                    <a:gs pos="97000">
                      <a:srgbClr val="002060"/>
                    </a:gs>
                    <a:gs pos="71000">
                      <a:srgbClr val="0070C0"/>
                    </a:gs>
                  </a:gsLst>
                  <a:path path="circle">
                    <a:fillToRect l="50000" t="-80000" r="50000" b="180000"/>
                  </a:path>
                  <a:tileRect/>
                </a:gradFill>
                <a:ln w="3175">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67"/>
                </a:p>
              </p:txBody>
            </p:sp>
            <p:sp>
              <p:nvSpPr>
                <p:cNvPr id="41" name="Oval 40">
                  <a:extLst>
                    <a:ext uri="{FF2B5EF4-FFF2-40B4-BE49-F238E27FC236}">
                      <a16:creationId xmlns:a16="http://schemas.microsoft.com/office/drawing/2014/main" id="{F196CE5C-3323-82D4-0743-20E102D45E5D}"/>
                    </a:ext>
                  </a:extLst>
                </p:cNvPr>
                <p:cNvSpPr/>
                <p:nvPr/>
              </p:nvSpPr>
              <p:spPr>
                <a:xfrm rot="1805112">
                  <a:off x="1924075" y="3040533"/>
                  <a:ext cx="196061" cy="186713"/>
                </a:xfrm>
                <a:prstGeom prst="ellipse">
                  <a:avLst/>
                </a:prstGeom>
                <a:gradFill flip="none" rotWithShape="1">
                  <a:gsLst>
                    <a:gs pos="29000">
                      <a:schemeClr val="accent1">
                        <a:lumMod val="0"/>
                        <a:lumOff val="100000"/>
                      </a:schemeClr>
                    </a:gs>
                    <a:gs pos="49000">
                      <a:srgbClr val="00B0F0"/>
                    </a:gs>
                    <a:gs pos="97000">
                      <a:srgbClr val="002060"/>
                    </a:gs>
                    <a:gs pos="71000">
                      <a:srgbClr val="0070C0"/>
                    </a:gs>
                  </a:gsLst>
                  <a:path path="circle">
                    <a:fillToRect l="50000" t="-80000" r="50000" b="180000"/>
                  </a:path>
                  <a:tileRect/>
                </a:gradFill>
                <a:ln w="3175">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67"/>
                </a:p>
              </p:txBody>
            </p:sp>
            <p:sp>
              <p:nvSpPr>
                <p:cNvPr id="42" name="Oval 41">
                  <a:extLst>
                    <a:ext uri="{FF2B5EF4-FFF2-40B4-BE49-F238E27FC236}">
                      <a16:creationId xmlns:a16="http://schemas.microsoft.com/office/drawing/2014/main" id="{1487574E-07A3-2BF9-2A4E-0740CDF72349}"/>
                    </a:ext>
                  </a:extLst>
                </p:cNvPr>
                <p:cNvSpPr/>
                <p:nvPr/>
              </p:nvSpPr>
              <p:spPr>
                <a:xfrm rot="1805112">
                  <a:off x="2033492" y="3207609"/>
                  <a:ext cx="196061" cy="186713"/>
                </a:xfrm>
                <a:prstGeom prst="ellipse">
                  <a:avLst/>
                </a:prstGeom>
                <a:gradFill flip="none" rotWithShape="1">
                  <a:gsLst>
                    <a:gs pos="29000">
                      <a:schemeClr val="accent1">
                        <a:lumMod val="0"/>
                        <a:lumOff val="100000"/>
                      </a:schemeClr>
                    </a:gs>
                    <a:gs pos="49000">
                      <a:srgbClr val="00B0F0"/>
                    </a:gs>
                    <a:gs pos="97000">
                      <a:srgbClr val="002060"/>
                    </a:gs>
                    <a:gs pos="71000">
                      <a:srgbClr val="0070C0"/>
                    </a:gs>
                  </a:gsLst>
                  <a:path path="circle">
                    <a:fillToRect l="50000" t="-80000" r="50000" b="180000"/>
                  </a:path>
                  <a:tileRect/>
                </a:gradFill>
                <a:ln w="3175">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67"/>
                </a:p>
              </p:txBody>
            </p:sp>
            <p:sp>
              <p:nvSpPr>
                <p:cNvPr id="43" name="Oval 42">
                  <a:extLst>
                    <a:ext uri="{FF2B5EF4-FFF2-40B4-BE49-F238E27FC236}">
                      <a16:creationId xmlns:a16="http://schemas.microsoft.com/office/drawing/2014/main" id="{2AC10851-F365-C322-F124-62F9CE539AF7}"/>
                    </a:ext>
                  </a:extLst>
                </p:cNvPr>
                <p:cNvSpPr/>
                <p:nvPr/>
              </p:nvSpPr>
              <p:spPr>
                <a:xfrm rot="1805112">
                  <a:off x="1912489" y="3163870"/>
                  <a:ext cx="196061" cy="186713"/>
                </a:xfrm>
                <a:prstGeom prst="ellipse">
                  <a:avLst/>
                </a:prstGeom>
                <a:gradFill flip="none" rotWithShape="1">
                  <a:gsLst>
                    <a:gs pos="29000">
                      <a:schemeClr val="accent1">
                        <a:lumMod val="0"/>
                        <a:lumOff val="100000"/>
                      </a:schemeClr>
                    </a:gs>
                    <a:gs pos="49000">
                      <a:srgbClr val="00B0F0"/>
                    </a:gs>
                    <a:gs pos="97000">
                      <a:srgbClr val="002060"/>
                    </a:gs>
                    <a:gs pos="71000">
                      <a:srgbClr val="0070C0"/>
                    </a:gs>
                  </a:gsLst>
                  <a:path path="circle">
                    <a:fillToRect l="50000" t="-80000" r="50000" b="180000"/>
                  </a:path>
                  <a:tileRect/>
                </a:gradFill>
                <a:ln w="3175">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67"/>
                </a:p>
              </p:txBody>
            </p:sp>
            <p:sp>
              <p:nvSpPr>
                <p:cNvPr id="44" name="Oval 43">
                  <a:extLst>
                    <a:ext uri="{FF2B5EF4-FFF2-40B4-BE49-F238E27FC236}">
                      <a16:creationId xmlns:a16="http://schemas.microsoft.com/office/drawing/2014/main" id="{F6145795-EDAD-2B03-0D3E-C40C7D74DC53}"/>
                    </a:ext>
                  </a:extLst>
                </p:cNvPr>
                <p:cNvSpPr/>
                <p:nvPr/>
              </p:nvSpPr>
              <p:spPr>
                <a:xfrm rot="1805112">
                  <a:off x="1912488" y="3298025"/>
                  <a:ext cx="196061" cy="186713"/>
                </a:xfrm>
                <a:prstGeom prst="ellipse">
                  <a:avLst/>
                </a:prstGeom>
                <a:gradFill flip="none" rotWithShape="1">
                  <a:gsLst>
                    <a:gs pos="29000">
                      <a:schemeClr val="accent1">
                        <a:lumMod val="0"/>
                        <a:lumOff val="100000"/>
                      </a:schemeClr>
                    </a:gs>
                    <a:gs pos="49000">
                      <a:srgbClr val="00B0F0"/>
                    </a:gs>
                    <a:gs pos="97000">
                      <a:srgbClr val="002060"/>
                    </a:gs>
                    <a:gs pos="71000">
                      <a:srgbClr val="0070C0"/>
                    </a:gs>
                  </a:gsLst>
                  <a:path path="circle">
                    <a:fillToRect l="50000" t="-80000" r="50000" b="180000"/>
                  </a:path>
                  <a:tileRect/>
                </a:gradFill>
                <a:ln w="3175">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67"/>
                </a:p>
              </p:txBody>
            </p:sp>
          </p:grpSp>
        </p:grpSp>
        <p:sp>
          <p:nvSpPr>
            <p:cNvPr id="23" name="Freeform: Shape 22">
              <a:extLst>
                <a:ext uri="{FF2B5EF4-FFF2-40B4-BE49-F238E27FC236}">
                  <a16:creationId xmlns:a16="http://schemas.microsoft.com/office/drawing/2014/main" id="{A444739F-D1D0-2C23-C03C-FEFC25211CED}"/>
                </a:ext>
              </a:extLst>
            </p:cNvPr>
            <p:cNvSpPr/>
            <p:nvPr/>
          </p:nvSpPr>
          <p:spPr>
            <a:xfrm>
              <a:off x="2361192" y="2762671"/>
              <a:ext cx="446853" cy="173894"/>
            </a:xfrm>
            <a:custGeom>
              <a:avLst/>
              <a:gdLst>
                <a:gd name="connsiteX0" fmla="*/ 0 w 446853"/>
                <a:gd name="connsiteY0" fmla="*/ 173894 h 173894"/>
                <a:gd name="connsiteX1" fmla="*/ 139700 w 446853"/>
                <a:gd name="connsiteY1" fmla="*/ 72294 h 173894"/>
                <a:gd name="connsiteX2" fmla="*/ 288925 w 446853"/>
                <a:gd name="connsiteY2" fmla="*/ 27844 h 173894"/>
                <a:gd name="connsiteX3" fmla="*/ 425450 w 446853"/>
                <a:gd name="connsiteY3" fmla="*/ 2444 h 173894"/>
                <a:gd name="connsiteX4" fmla="*/ 444500 w 446853"/>
                <a:gd name="connsiteY4" fmla="*/ 2444 h 173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853" h="173894">
                  <a:moveTo>
                    <a:pt x="0" y="173894"/>
                  </a:moveTo>
                  <a:cubicBezTo>
                    <a:pt x="45773" y="135265"/>
                    <a:pt x="91546" y="96636"/>
                    <a:pt x="139700" y="72294"/>
                  </a:cubicBezTo>
                  <a:cubicBezTo>
                    <a:pt x="187854" y="47952"/>
                    <a:pt x="241300" y="39486"/>
                    <a:pt x="288925" y="27844"/>
                  </a:cubicBezTo>
                  <a:cubicBezTo>
                    <a:pt x="336550" y="16202"/>
                    <a:pt x="399521" y="6677"/>
                    <a:pt x="425450" y="2444"/>
                  </a:cubicBezTo>
                  <a:cubicBezTo>
                    <a:pt x="451379" y="-1789"/>
                    <a:pt x="447939" y="327"/>
                    <a:pt x="444500" y="2444"/>
                  </a:cubicBezTo>
                </a:path>
              </a:pathLst>
            </a:custGeom>
            <a:noFill/>
            <a:ln w="38100">
              <a:solidFill>
                <a:srgbClr val="C00000"/>
              </a:solidFill>
              <a:prstDash val="dash"/>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67"/>
            </a:p>
          </p:txBody>
        </p:sp>
        <p:sp>
          <p:nvSpPr>
            <p:cNvPr id="24" name="Oval 23">
              <a:extLst>
                <a:ext uri="{FF2B5EF4-FFF2-40B4-BE49-F238E27FC236}">
                  <a16:creationId xmlns:a16="http://schemas.microsoft.com/office/drawing/2014/main" id="{618F01DF-154D-E5AD-44F7-BA65F9A67554}"/>
                </a:ext>
              </a:extLst>
            </p:cNvPr>
            <p:cNvSpPr/>
            <p:nvPr/>
          </p:nvSpPr>
          <p:spPr>
            <a:xfrm rot="21374390">
              <a:off x="2491736" y="2713287"/>
              <a:ext cx="196061" cy="186713"/>
            </a:xfrm>
            <a:prstGeom prst="ellipse">
              <a:avLst/>
            </a:prstGeom>
            <a:gradFill flip="none" rotWithShape="1">
              <a:gsLst>
                <a:gs pos="29000">
                  <a:schemeClr val="accent1">
                    <a:lumMod val="0"/>
                    <a:lumOff val="100000"/>
                  </a:schemeClr>
                </a:gs>
                <a:gs pos="49000">
                  <a:srgbClr val="00B0F0"/>
                </a:gs>
                <a:gs pos="97000">
                  <a:srgbClr val="002060"/>
                </a:gs>
                <a:gs pos="71000">
                  <a:srgbClr val="0070C0"/>
                </a:gs>
              </a:gsLst>
              <a:path path="circle">
                <a:fillToRect l="50000" t="-80000" r="50000" b="180000"/>
              </a:path>
              <a:tileRect/>
            </a:gradFill>
            <a:ln w="3175">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a:t>+</a:t>
              </a:r>
              <a:endParaRPr lang="en-GB" sz="1867"/>
            </a:p>
          </p:txBody>
        </p:sp>
        <p:sp>
          <p:nvSpPr>
            <p:cNvPr id="25" name="TextBox 24">
              <a:extLst>
                <a:ext uri="{FF2B5EF4-FFF2-40B4-BE49-F238E27FC236}">
                  <a16:creationId xmlns:a16="http://schemas.microsoft.com/office/drawing/2014/main" id="{1CC1AA71-7B48-66FB-F835-93A3C910485F}"/>
                </a:ext>
              </a:extLst>
            </p:cNvPr>
            <p:cNvSpPr txBox="1"/>
            <p:nvPr/>
          </p:nvSpPr>
          <p:spPr>
            <a:xfrm>
              <a:off x="2844108" y="2926151"/>
              <a:ext cx="1659853" cy="438581"/>
            </a:xfrm>
            <a:prstGeom prst="rect">
              <a:avLst/>
            </a:prstGeom>
            <a:noFill/>
            <a:extLst>
              <a:ext uri="{909E8E84-426E-40DD-AFC4-6F175D3DCCD1}">
                <a14:hiddenFill xmlns:a14="http://schemas.microsoft.com/office/drawing/2010/main">
                  <a:solidFill>
                    <a:srgbClr val="FFFFFF"/>
                  </a:solidFill>
                </a14:hiddenFill>
              </a:ext>
            </a:extLst>
          </p:spPr>
          <p:txBody>
            <a:bodyPr wrap="square" rtlCol="0">
              <a:spAutoFit/>
            </a:bodyPr>
            <a:lstStyle/>
            <a:p>
              <a:pPr algn="ctr"/>
              <a:r>
                <a:rPr lang="en-US" sz="1600" b="1">
                  <a:latin typeface="Arial Black" panose="020B0A04020102020204" pitchFamily="34" charset="0"/>
                </a:rPr>
                <a:t>Field evaporation </a:t>
              </a:r>
            </a:p>
            <a:p>
              <a:pPr algn="ctr"/>
              <a:r>
                <a:rPr lang="en-US" sz="1600" b="1">
                  <a:latin typeface="Arial Black" panose="020B0A04020102020204" pitchFamily="34" charset="0"/>
                </a:rPr>
                <a:t>(F~10 V/nm)</a:t>
              </a:r>
              <a:endParaRPr lang="en-GB" sz="1600" b="1" err="1">
                <a:latin typeface="Arial Black" panose="020B0A04020102020204" pitchFamily="34" charset="0"/>
              </a:endParaRPr>
            </a:p>
          </p:txBody>
        </p:sp>
      </p:grpSp>
      <p:cxnSp>
        <p:nvCxnSpPr>
          <p:cNvPr id="45" name="Straight Connector 44">
            <a:extLst>
              <a:ext uri="{FF2B5EF4-FFF2-40B4-BE49-F238E27FC236}">
                <a16:creationId xmlns:a16="http://schemas.microsoft.com/office/drawing/2014/main" id="{CF000385-F4A4-42DD-95E2-1B3E15A4EED3}"/>
              </a:ext>
            </a:extLst>
          </p:cNvPr>
          <p:cNvCxnSpPr>
            <a:cxnSpLocks/>
          </p:cNvCxnSpPr>
          <p:nvPr/>
        </p:nvCxnSpPr>
        <p:spPr>
          <a:xfrm>
            <a:off x="2307871" y="2183092"/>
            <a:ext cx="1267496" cy="1361073"/>
          </a:xfrm>
          <a:prstGeom prst="line">
            <a:avLst/>
          </a:prstGeom>
          <a:noFill/>
          <a:ln w="28575">
            <a:solidFill>
              <a:srgbClr val="0070C0"/>
            </a:solidFill>
            <a:prstDash val="sysDash"/>
          </a:ln>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cxnSp>
      <p:cxnSp>
        <p:nvCxnSpPr>
          <p:cNvPr id="46" name="Straight Connector 45">
            <a:extLst>
              <a:ext uri="{FF2B5EF4-FFF2-40B4-BE49-F238E27FC236}">
                <a16:creationId xmlns:a16="http://schemas.microsoft.com/office/drawing/2014/main" id="{047B1F4B-60EE-5C46-88C5-415541712EC8}"/>
              </a:ext>
            </a:extLst>
          </p:cNvPr>
          <p:cNvCxnSpPr>
            <a:cxnSpLocks/>
            <a:endCxn id="21" idx="4"/>
          </p:cNvCxnSpPr>
          <p:nvPr/>
        </p:nvCxnSpPr>
        <p:spPr>
          <a:xfrm>
            <a:off x="1952420" y="2241291"/>
            <a:ext cx="129267" cy="1769752"/>
          </a:xfrm>
          <a:prstGeom prst="line">
            <a:avLst/>
          </a:prstGeom>
          <a:noFill/>
          <a:ln w="28575">
            <a:solidFill>
              <a:srgbClr val="0070C0"/>
            </a:solidFill>
            <a:prstDash val="sysDash"/>
          </a:ln>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cxnSp>
      <p:sp>
        <p:nvSpPr>
          <p:cNvPr id="47" name="Rectangle 46">
            <a:extLst>
              <a:ext uri="{FF2B5EF4-FFF2-40B4-BE49-F238E27FC236}">
                <a16:creationId xmlns:a16="http://schemas.microsoft.com/office/drawing/2014/main" id="{F971EC05-EF3D-1B5D-4DE1-C759647B9D0E}"/>
              </a:ext>
            </a:extLst>
          </p:cNvPr>
          <p:cNvSpPr/>
          <p:nvPr/>
        </p:nvSpPr>
        <p:spPr>
          <a:xfrm>
            <a:off x="7013606" y="1004143"/>
            <a:ext cx="612357" cy="1148540"/>
          </a:xfrm>
          <a:prstGeom prst="rect">
            <a:avLst/>
          </a:prstGeom>
          <a:solidFill>
            <a:schemeClr val="bg1"/>
          </a:solidFill>
          <a:ln w="28575">
            <a:solidFill>
              <a:srgbClr val="0070C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67"/>
          </a:p>
        </p:txBody>
      </p:sp>
      <p:sp>
        <p:nvSpPr>
          <p:cNvPr id="48" name="Oval 47">
            <a:extLst>
              <a:ext uri="{FF2B5EF4-FFF2-40B4-BE49-F238E27FC236}">
                <a16:creationId xmlns:a16="http://schemas.microsoft.com/office/drawing/2014/main" id="{0F2B4B6B-21E2-3EAC-F453-250EB2EACCA0}"/>
              </a:ext>
            </a:extLst>
          </p:cNvPr>
          <p:cNvSpPr/>
          <p:nvPr/>
        </p:nvSpPr>
        <p:spPr>
          <a:xfrm>
            <a:off x="7084763" y="1610251"/>
            <a:ext cx="192000" cy="192000"/>
          </a:xfrm>
          <a:prstGeom prst="ellipse">
            <a:avLst/>
          </a:prstGeom>
          <a:solidFill>
            <a:srgbClr val="CDCDC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67"/>
          </a:p>
        </p:txBody>
      </p:sp>
      <p:sp>
        <p:nvSpPr>
          <p:cNvPr id="49" name="Oval 48">
            <a:extLst>
              <a:ext uri="{FF2B5EF4-FFF2-40B4-BE49-F238E27FC236}">
                <a16:creationId xmlns:a16="http://schemas.microsoft.com/office/drawing/2014/main" id="{CDF25355-CBE4-720A-A707-F38D18AC9B5E}"/>
              </a:ext>
            </a:extLst>
          </p:cNvPr>
          <p:cNvSpPr/>
          <p:nvPr/>
        </p:nvSpPr>
        <p:spPr>
          <a:xfrm>
            <a:off x="7077525" y="1362211"/>
            <a:ext cx="192000" cy="192000"/>
          </a:xfrm>
          <a:prstGeom prst="ellipse">
            <a:avLst/>
          </a:prstGeom>
          <a:solidFill>
            <a:srgbClr val="0BBA7A"/>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67"/>
          </a:p>
        </p:txBody>
      </p:sp>
      <p:sp>
        <p:nvSpPr>
          <p:cNvPr id="50" name="Oval 49">
            <a:extLst>
              <a:ext uri="{FF2B5EF4-FFF2-40B4-BE49-F238E27FC236}">
                <a16:creationId xmlns:a16="http://schemas.microsoft.com/office/drawing/2014/main" id="{99FCBA41-FD0B-157B-3FCC-68F39BDC2461}"/>
              </a:ext>
            </a:extLst>
          </p:cNvPr>
          <p:cNvSpPr/>
          <p:nvPr/>
        </p:nvSpPr>
        <p:spPr>
          <a:xfrm>
            <a:off x="7084763" y="1863661"/>
            <a:ext cx="192000" cy="192000"/>
          </a:xfrm>
          <a:prstGeom prst="ellipse">
            <a:avLst/>
          </a:prstGeom>
          <a:solidFill>
            <a:srgbClr val="AF56C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67"/>
          </a:p>
        </p:txBody>
      </p:sp>
      <p:sp>
        <p:nvSpPr>
          <p:cNvPr id="51" name="Oval 50">
            <a:extLst>
              <a:ext uri="{FF2B5EF4-FFF2-40B4-BE49-F238E27FC236}">
                <a16:creationId xmlns:a16="http://schemas.microsoft.com/office/drawing/2014/main" id="{EE89FEEB-30A8-4BB4-3842-807C9D661AD3}"/>
              </a:ext>
            </a:extLst>
          </p:cNvPr>
          <p:cNvSpPr/>
          <p:nvPr/>
        </p:nvSpPr>
        <p:spPr>
          <a:xfrm>
            <a:off x="7077524" y="1117109"/>
            <a:ext cx="192000" cy="192000"/>
          </a:xfrm>
          <a:prstGeom prst="ellipse">
            <a:avLst/>
          </a:prstGeom>
          <a:solidFill>
            <a:srgbClr val="ABEBEB"/>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67"/>
          </a:p>
        </p:txBody>
      </p:sp>
      <p:sp>
        <p:nvSpPr>
          <p:cNvPr id="52" name="Rectangle 51">
            <a:extLst>
              <a:ext uri="{FF2B5EF4-FFF2-40B4-BE49-F238E27FC236}">
                <a16:creationId xmlns:a16="http://schemas.microsoft.com/office/drawing/2014/main" id="{2152AECC-73A9-F972-667B-0E4F396D864A}"/>
              </a:ext>
            </a:extLst>
          </p:cNvPr>
          <p:cNvSpPr/>
          <p:nvPr/>
        </p:nvSpPr>
        <p:spPr>
          <a:xfrm>
            <a:off x="7121268" y="2341352"/>
            <a:ext cx="1146301" cy="263545"/>
          </a:xfrm>
          <a:prstGeom prst="rect">
            <a:avLst/>
          </a:prstGeom>
          <a:gradFill>
            <a:gsLst>
              <a:gs pos="0">
                <a:schemeClr val="tx1">
                  <a:lumMod val="75000"/>
                </a:schemeClr>
              </a:gs>
              <a:gs pos="60000">
                <a:srgbClr val="000000"/>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a:t>40 nm</a:t>
            </a:r>
            <a:endParaRPr lang="en-GB" sz="1867"/>
          </a:p>
        </p:txBody>
      </p:sp>
      <p:sp>
        <p:nvSpPr>
          <p:cNvPr id="53" name="TextBox 52">
            <a:extLst>
              <a:ext uri="{FF2B5EF4-FFF2-40B4-BE49-F238E27FC236}">
                <a16:creationId xmlns:a16="http://schemas.microsoft.com/office/drawing/2014/main" id="{625F5F9E-9AB1-8F8B-112B-A914B8149657}"/>
              </a:ext>
            </a:extLst>
          </p:cNvPr>
          <p:cNvSpPr txBox="1"/>
          <p:nvPr/>
        </p:nvSpPr>
        <p:spPr>
          <a:xfrm>
            <a:off x="7173524" y="1004143"/>
            <a:ext cx="562187" cy="338554"/>
          </a:xfrm>
          <a:prstGeom prst="rect">
            <a:avLst/>
          </a:prstGeom>
          <a:noFill/>
        </p:spPr>
        <p:txBody>
          <a:bodyPr wrap="square" rtlCol="0">
            <a:spAutoFit/>
          </a:bodyPr>
          <a:lstStyle/>
          <a:p>
            <a:pPr algn="ctr"/>
            <a:r>
              <a:rPr lang="en-US" sz="1600" b="1"/>
              <a:t>Al</a:t>
            </a:r>
            <a:endParaRPr lang="en-GB" sz="1600" b="1" err="1"/>
          </a:p>
        </p:txBody>
      </p:sp>
      <p:sp>
        <p:nvSpPr>
          <p:cNvPr id="54" name="TextBox 53">
            <a:extLst>
              <a:ext uri="{FF2B5EF4-FFF2-40B4-BE49-F238E27FC236}">
                <a16:creationId xmlns:a16="http://schemas.microsoft.com/office/drawing/2014/main" id="{4BAA0AF4-C79F-8D15-813C-073E391A7333}"/>
              </a:ext>
            </a:extLst>
          </p:cNvPr>
          <p:cNvSpPr txBox="1"/>
          <p:nvPr/>
        </p:nvSpPr>
        <p:spPr>
          <a:xfrm>
            <a:off x="7173524" y="1249235"/>
            <a:ext cx="562187" cy="338554"/>
          </a:xfrm>
          <a:prstGeom prst="rect">
            <a:avLst/>
          </a:prstGeom>
          <a:noFill/>
        </p:spPr>
        <p:txBody>
          <a:bodyPr wrap="square" rtlCol="0">
            <a:spAutoFit/>
          </a:bodyPr>
          <a:lstStyle/>
          <a:p>
            <a:pPr algn="ctr"/>
            <a:r>
              <a:rPr lang="en-US" sz="1600" b="1"/>
              <a:t>Ni</a:t>
            </a:r>
            <a:endParaRPr lang="en-GB" sz="1600" b="1" err="1"/>
          </a:p>
        </p:txBody>
      </p:sp>
      <p:sp>
        <p:nvSpPr>
          <p:cNvPr id="55" name="TextBox 54">
            <a:extLst>
              <a:ext uri="{FF2B5EF4-FFF2-40B4-BE49-F238E27FC236}">
                <a16:creationId xmlns:a16="http://schemas.microsoft.com/office/drawing/2014/main" id="{F7A7E3F5-0D4E-DB08-FF87-EC106DDED0A2}"/>
              </a:ext>
            </a:extLst>
          </p:cNvPr>
          <p:cNvSpPr txBox="1"/>
          <p:nvPr/>
        </p:nvSpPr>
        <p:spPr>
          <a:xfrm>
            <a:off x="7163695" y="1516260"/>
            <a:ext cx="562187" cy="338554"/>
          </a:xfrm>
          <a:prstGeom prst="rect">
            <a:avLst/>
          </a:prstGeom>
          <a:noFill/>
        </p:spPr>
        <p:txBody>
          <a:bodyPr wrap="square" rtlCol="0">
            <a:spAutoFit/>
          </a:bodyPr>
          <a:lstStyle/>
          <a:p>
            <a:pPr algn="ctr"/>
            <a:r>
              <a:rPr lang="en-US" sz="1600" b="1"/>
              <a:t>Si</a:t>
            </a:r>
            <a:endParaRPr lang="en-GB" sz="1600" b="1" err="1"/>
          </a:p>
        </p:txBody>
      </p:sp>
      <p:sp>
        <p:nvSpPr>
          <p:cNvPr id="56" name="TextBox 55">
            <a:extLst>
              <a:ext uri="{FF2B5EF4-FFF2-40B4-BE49-F238E27FC236}">
                <a16:creationId xmlns:a16="http://schemas.microsoft.com/office/drawing/2014/main" id="{E44DB0E2-2327-CE24-1E72-C57659584EB3}"/>
              </a:ext>
            </a:extLst>
          </p:cNvPr>
          <p:cNvSpPr txBox="1"/>
          <p:nvPr/>
        </p:nvSpPr>
        <p:spPr>
          <a:xfrm>
            <a:off x="7170383" y="1772762"/>
            <a:ext cx="562187" cy="338554"/>
          </a:xfrm>
          <a:prstGeom prst="rect">
            <a:avLst/>
          </a:prstGeom>
          <a:noFill/>
        </p:spPr>
        <p:txBody>
          <a:bodyPr wrap="square" rtlCol="0">
            <a:spAutoFit/>
          </a:bodyPr>
          <a:lstStyle/>
          <a:p>
            <a:pPr algn="ctr"/>
            <a:r>
              <a:rPr lang="en-US" sz="1600" b="1"/>
              <a:t>O</a:t>
            </a:r>
            <a:endParaRPr lang="en-GB" sz="1600" b="1" err="1"/>
          </a:p>
        </p:txBody>
      </p:sp>
      <p:sp>
        <p:nvSpPr>
          <p:cNvPr id="57" name="TextBox 56">
            <a:extLst>
              <a:ext uri="{FF2B5EF4-FFF2-40B4-BE49-F238E27FC236}">
                <a16:creationId xmlns:a16="http://schemas.microsoft.com/office/drawing/2014/main" id="{FF823175-5839-0F99-73DB-B573658174BE}"/>
              </a:ext>
            </a:extLst>
          </p:cNvPr>
          <p:cNvSpPr txBox="1"/>
          <p:nvPr/>
        </p:nvSpPr>
        <p:spPr>
          <a:xfrm>
            <a:off x="6157729" y="604582"/>
            <a:ext cx="2213137" cy="338554"/>
          </a:xfrm>
          <a:prstGeom prst="rect">
            <a:avLst/>
          </a:prstGeom>
          <a:noFill/>
          <a:extLst>
            <a:ext uri="{909E8E84-426E-40DD-AFC4-6F175D3DCCD1}">
              <a14:hiddenFill xmlns:a14="http://schemas.microsoft.com/office/drawing/2010/main">
                <a:solidFill>
                  <a:srgbClr val="FFFFFF"/>
                </a:solidFill>
              </a14:hiddenFill>
            </a:ext>
          </a:extLst>
        </p:spPr>
        <p:txBody>
          <a:bodyPr wrap="square" rtlCol="0">
            <a:spAutoFit/>
          </a:bodyPr>
          <a:lstStyle/>
          <a:p>
            <a:pPr algn="ctr"/>
            <a:r>
              <a:rPr lang="en-US" sz="1600" b="1" u="sng" dirty="0">
                <a:latin typeface="Arial Black" panose="020B0A04020102020204" pitchFamily="34" charset="0"/>
              </a:rPr>
              <a:t>Reconstruction</a:t>
            </a:r>
            <a:endParaRPr lang="en-GB" sz="1600" b="1" u="sng" dirty="0">
              <a:latin typeface="Arial Black" panose="020B0A04020102020204" pitchFamily="34" charset="0"/>
            </a:endParaRPr>
          </a:p>
        </p:txBody>
      </p:sp>
      <p:sp>
        <p:nvSpPr>
          <p:cNvPr id="58" name="TextBox 57">
            <a:extLst>
              <a:ext uri="{FF2B5EF4-FFF2-40B4-BE49-F238E27FC236}">
                <a16:creationId xmlns:a16="http://schemas.microsoft.com/office/drawing/2014/main" id="{3EF07692-E5D1-78B0-DB91-EDAC43CC6EE1}"/>
              </a:ext>
            </a:extLst>
          </p:cNvPr>
          <p:cNvSpPr txBox="1"/>
          <p:nvPr/>
        </p:nvSpPr>
        <p:spPr>
          <a:xfrm rot="17143223">
            <a:off x="5221919" y="2391132"/>
            <a:ext cx="2474747" cy="379656"/>
          </a:xfrm>
          <a:prstGeom prst="rect">
            <a:avLst/>
          </a:prstGeom>
          <a:noFill/>
        </p:spPr>
        <p:txBody>
          <a:bodyPr wrap="square" rtlCol="0">
            <a:spAutoFit/>
          </a:bodyPr>
          <a:lstStyle/>
          <a:p>
            <a:pPr algn="ctr"/>
            <a:r>
              <a:rPr lang="en-US" sz="1867" b="1" dirty="0">
                <a:solidFill>
                  <a:schemeClr val="accent1"/>
                </a:solidFill>
              </a:rPr>
              <a:t>APT tip specimen</a:t>
            </a:r>
            <a:endParaRPr lang="en-GB" sz="1867" b="1" dirty="0">
              <a:solidFill>
                <a:schemeClr val="accent1"/>
              </a:solidFill>
            </a:endParaRPr>
          </a:p>
        </p:txBody>
      </p:sp>
      <p:sp>
        <p:nvSpPr>
          <p:cNvPr id="59" name="Arrow: Left-Right 58">
            <a:extLst>
              <a:ext uri="{FF2B5EF4-FFF2-40B4-BE49-F238E27FC236}">
                <a16:creationId xmlns:a16="http://schemas.microsoft.com/office/drawing/2014/main" id="{AB5BBEB7-FC6A-3306-9E64-224D975AA194}"/>
              </a:ext>
            </a:extLst>
          </p:cNvPr>
          <p:cNvSpPr/>
          <p:nvPr/>
        </p:nvSpPr>
        <p:spPr>
          <a:xfrm>
            <a:off x="7121268" y="3172694"/>
            <a:ext cx="3019739" cy="621337"/>
          </a:xfrm>
          <a:prstGeom prst="leftRightArrow">
            <a:avLst/>
          </a:prstGeom>
          <a:gradFill>
            <a:gsLst>
              <a:gs pos="0">
                <a:schemeClr val="accent6"/>
              </a:gs>
              <a:gs pos="60000">
                <a:schemeClr val="tx2"/>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dirty="0"/>
              <a:t>Field of View</a:t>
            </a:r>
            <a:endParaRPr lang="en-GB" sz="1867" dirty="0"/>
          </a:p>
        </p:txBody>
      </p:sp>
      <p:sp>
        <p:nvSpPr>
          <p:cNvPr id="60" name="Arrow: Right 59">
            <a:extLst>
              <a:ext uri="{FF2B5EF4-FFF2-40B4-BE49-F238E27FC236}">
                <a16:creationId xmlns:a16="http://schemas.microsoft.com/office/drawing/2014/main" id="{4C83868A-2130-166B-0208-F4389107D202}"/>
              </a:ext>
            </a:extLst>
          </p:cNvPr>
          <p:cNvSpPr/>
          <p:nvPr/>
        </p:nvSpPr>
        <p:spPr>
          <a:xfrm>
            <a:off x="5483273" y="1848939"/>
            <a:ext cx="718527" cy="745067"/>
          </a:xfrm>
          <a:prstGeom prst="rightArrow">
            <a:avLst/>
          </a:prstGeom>
          <a:gradFill>
            <a:gsLst>
              <a:gs pos="0">
                <a:schemeClr val="accent6"/>
              </a:gs>
              <a:gs pos="60000">
                <a:schemeClr val="tx2"/>
              </a:gs>
            </a:gsLst>
            <a:lin ang="2700000" scaled="0"/>
          </a:gra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67"/>
          </a:p>
        </p:txBody>
      </p:sp>
      <p:grpSp>
        <p:nvGrpSpPr>
          <p:cNvPr id="61" name="Group 60">
            <a:extLst>
              <a:ext uri="{FF2B5EF4-FFF2-40B4-BE49-F238E27FC236}">
                <a16:creationId xmlns:a16="http://schemas.microsoft.com/office/drawing/2014/main" id="{4B8F4D9A-F383-E8CF-1C48-5868430A1586}"/>
              </a:ext>
            </a:extLst>
          </p:cNvPr>
          <p:cNvGrpSpPr/>
          <p:nvPr/>
        </p:nvGrpSpPr>
        <p:grpSpPr>
          <a:xfrm>
            <a:off x="6123201" y="2660815"/>
            <a:ext cx="1559008" cy="1050436"/>
            <a:chOff x="5049596" y="1995611"/>
            <a:chExt cx="1169256" cy="787827"/>
          </a:xfrm>
        </p:grpSpPr>
        <p:cxnSp>
          <p:nvCxnSpPr>
            <p:cNvPr id="62" name="Straight Arrow Connector 61">
              <a:extLst>
                <a:ext uri="{FF2B5EF4-FFF2-40B4-BE49-F238E27FC236}">
                  <a16:creationId xmlns:a16="http://schemas.microsoft.com/office/drawing/2014/main" id="{C79731FE-7D79-5E0E-A5EC-855F7F9ADA6E}"/>
                </a:ext>
              </a:extLst>
            </p:cNvPr>
            <p:cNvCxnSpPr>
              <a:cxnSpLocks/>
            </p:cNvCxnSpPr>
            <p:nvPr/>
          </p:nvCxnSpPr>
          <p:spPr>
            <a:xfrm>
              <a:off x="5376568" y="2288869"/>
              <a:ext cx="0" cy="438087"/>
            </a:xfrm>
            <a:prstGeom prst="straightConnector1">
              <a:avLst/>
            </a:prstGeom>
            <a:ln w="25400" cmpd="sng">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1D5C2839-4E34-5BCD-93C4-065000E286F8}"/>
                </a:ext>
              </a:extLst>
            </p:cNvPr>
            <p:cNvCxnSpPr>
              <a:cxnSpLocks/>
            </p:cNvCxnSpPr>
            <p:nvPr/>
          </p:nvCxnSpPr>
          <p:spPr>
            <a:xfrm flipV="1">
              <a:off x="5368628" y="2267089"/>
              <a:ext cx="475191" cy="28132"/>
            </a:xfrm>
            <a:prstGeom prst="straightConnector1">
              <a:avLst/>
            </a:prstGeom>
            <a:ln w="25400" cmpd="sng">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06529749-B1A3-2774-AD39-F4D3E03903E2}"/>
                </a:ext>
              </a:extLst>
            </p:cNvPr>
            <p:cNvCxnSpPr>
              <a:cxnSpLocks/>
            </p:cNvCxnSpPr>
            <p:nvPr/>
          </p:nvCxnSpPr>
          <p:spPr>
            <a:xfrm>
              <a:off x="5364575" y="2291923"/>
              <a:ext cx="484007" cy="75179"/>
            </a:xfrm>
            <a:prstGeom prst="straightConnector1">
              <a:avLst/>
            </a:prstGeom>
            <a:ln w="25400" cmpd="sng">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E512C806-1E4A-9C7E-22AF-E6E625BF893B}"/>
                </a:ext>
              </a:extLst>
            </p:cNvPr>
            <p:cNvSpPr txBox="1"/>
            <p:nvPr/>
          </p:nvSpPr>
          <p:spPr>
            <a:xfrm>
              <a:off x="5049596" y="2498696"/>
              <a:ext cx="844550" cy="284742"/>
            </a:xfrm>
            <a:prstGeom prst="rect">
              <a:avLst/>
            </a:prstGeom>
            <a:noFill/>
          </p:spPr>
          <p:txBody>
            <a:bodyPr wrap="square" rtlCol="0">
              <a:spAutoFit/>
            </a:bodyPr>
            <a:lstStyle/>
            <a:p>
              <a:pPr algn="ctr"/>
              <a:r>
                <a:rPr lang="en-US" sz="1867" b="1" i="1"/>
                <a:t>z</a:t>
              </a:r>
              <a:endParaRPr lang="en-GB" sz="1867" b="1" i="1" err="1"/>
            </a:p>
          </p:txBody>
        </p:sp>
        <p:sp>
          <p:nvSpPr>
            <p:cNvPr id="66" name="TextBox 65">
              <a:extLst>
                <a:ext uri="{FF2B5EF4-FFF2-40B4-BE49-F238E27FC236}">
                  <a16:creationId xmlns:a16="http://schemas.microsoft.com/office/drawing/2014/main" id="{D178A54E-79CC-4130-C748-D6101DF802EA}"/>
                </a:ext>
              </a:extLst>
            </p:cNvPr>
            <p:cNvSpPr txBox="1"/>
            <p:nvPr/>
          </p:nvSpPr>
          <p:spPr>
            <a:xfrm>
              <a:off x="5341382" y="1995611"/>
              <a:ext cx="844550" cy="284742"/>
            </a:xfrm>
            <a:prstGeom prst="rect">
              <a:avLst/>
            </a:prstGeom>
            <a:noFill/>
          </p:spPr>
          <p:txBody>
            <a:bodyPr wrap="square" rtlCol="0">
              <a:spAutoFit/>
            </a:bodyPr>
            <a:lstStyle/>
            <a:p>
              <a:pPr algn="ctr"/>
              <a:r>
                <a:rPr lang="en-US" sz="1867" b="1" i="1"/>
                <a:t>x</a:t>
              </a:r>
              <a:endParaRPr lang="en-GB" sz="1867" b="1" i="1" err="1"/>
            </a:p>
          </p:txBody>
        </p:sp>
        <p:sp>
          <p:nvSpPr>
            <p:cNvPr id="67" name="TextBox 66">
              <a:extLst>
                <a:ext uri="{FF2B5EF4-FFF2-40B4-BE49-F238E27FC236}">
                  <a16:creationId xmlns:a16="http://schemas.microsoft.com/office/drawing/2014/main" id="{1780C68E-4A26-A09B-69BC-52D9A0B59243}"/>
                </a:ext>
              </a:extLst>
            </p:cNvPr>
            <p:cNvSpPr txBox="1"/>
            <p:nvPr/>
          </p:nvSpPr>
          <p:spPr>
            <a:xfrm>
              <a:off x="5374302" y="2299590"/>
              <a:ext cx="844550" cy="284742"/>
            </a:xfrm>
            <a:prstGeom prst="rect">
              <a:avLst/>
            </a:prstGeom>
            <a:noFill/>
          </p:spPr>
          <p:txBody>
            <a:bodyPr wrap="square" rtlCol="0">
              <a:spAutoFit/>
            </a:bodyPr>
            <a:lstStyle/>
            <a:p>
              <a:pPr algn="ctr"/>
              <a:r>
                <a:rPr lang="en-US" sz="1867" b="1" i="1"/>
                <a:t>y</a:t>
              </a:r>
              <a:endParaRPr lang="en-GB" sz="1867" b="1" i="1" err="1"/>
            </a:p>
          </p:txBody>
        </p:sp>
      </p:grpSp>
      <p:cxnSp>
        <p:nvCxnSpPr>
          <p:cNvPr id="68" name="Straight Arrow Connector 67">
            <a:extLst>
              <a:ext uri="{FF2B5EF4-FFF2-40B4-BE49-F238E27FC236}">
                <a16:creationId xmlns:a16="http://schemas.microsoft.com/office/drawing/2014/main" id="{9031001B-CA23-044B-AEDF-B28A385DE670}"/>
              </a:ext>
            </a:extLst>
          </p:cNvPr>
          <p:cNvCxnSpPr/>
          <p:nvPr/>
        </p:nvCxnSpPr>
        <p:spPr>
          <a:xfrm>
            <a:off x="2076041" y="1588615"/>
            <a:ext cx="0" cy="452479"/>
          </a:xfrm>
          <a:prstGeom prst="straightConnector1">
            <a:avLst/>
          </a:prstGeom>
          <a:ln w="15875" cmpd="sng">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4E598AEA-5589-72E9-7862-E0730FC1B97D}"/>
              </a:ext>
            </a:extLst>
          </p:cNvPr>
          <p:cNvCxnSpPr>
            <a:cxnSpLocks/>
          </p:cNvCxnSpPr>
          <p:nvPr/>
        </p:nvCxnSpPr>
        <p:spPr>
          <a:xfrm flipH="1" flipV="1">
            <a:off x="2086479" y="2392954"/>
            <a:ext cx="0" cy="433129"/>
          </a:xfrm>
          <a:prstGeom prst="straightConnector1">
            <a:avLst/>
          </a:prstGeom>
          <a:ln w="15875" cmpd="sng">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70" name="Rectangle 69">
            <a:extLst>
              <a:ext uri="{FF2B5EF4-FFF2-40B4-BE49-F238E27FC236}">
                <a16:creationId xmlns:a16="http://schemas.microsoft.com/office/drawing/2014/main" id="{3CDE9503-CD89-0F6C-78F3-3A027D3D4320}"/>
              </a:ext>
            </a:extLst>
          </p:cNvPr>
          <p:cNvSpPr/>
          <p:nvPr/>
        </p:nvSpPr>
        <p:spPr>
          <a:xfrm>
            <a:off x="6016342" y="1007478"/>
            <a:ext cx="619973" cy="3612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b="1" dirty="0">
                <a:solidFill>
                  <a:schemeClr val="tx1"/>
                </a:solidFill>
              </a:rPr>
              <a:t>[2]</a:t>
            </a:r>
            <a:endParaRPr lang="en-GB" sz="1867" b="1" dirty="0">
              <a:solidFill>
                <a:schemeClr val="tx1"/>
              </a:solidFill>
            </a:endParaRPr>
          </a:p>
        </p:txBody>
      </p:sp>
      <p:pic>
        <p:nvPicPr>
          <p:cNvPr id="81" name="Picture 80">
            <a:extLst>
              <a:ext uri="{FF2B5EF4-FFF2-40B4-BE49-F238E27FC236}">
                <a16:creationId xmlns:a16="http://schemas.microsoft.com/office/drawing/2014/main" id="{472BE691-FC0E-DBC5-8D21-318639FDD294}"/>
              </a:ext>
            </a:extLst>
          </p:cNvPr>
          <p:cNvPicPr>
            <a:picLocks noChangeAspect="1"/>
          </p:cNvPicPr>
          <p:nvPr/>
        </p:nvPicPr>
        <p:blipFill>
          <a:blip r:embed="rId5"/>
          <a:stretch>
            <a:fillRect/>
          </a:stretch>
        </p:blipFill>
        <p:spPr>
          <a:xfrm>
            <a:off x="10265437" y="720560"/>
            <a:ext cx="1636721" cy="1715705"/>
          </a:xfrm>
          <a:prstGeom prst="rect">
            <a:avLst/>
          </a:prstGeom>
        </p:spPr>
      </p:pic>
      <p:cxnSp>
        <p:nvCxnSpPr>
          <p:cNvPr id="83" name="Straight Connector 82">
            <a:extLst>
              <a:ext uri="{FF2B5EF4-FFF2-40B4-BE49-F238E27FC236}">
                <a16:creationId xmlns:a16="http://schemas.microsoft.com/office/drawing/2014/main" id="{25F0FEF1-E3FE-31F6-C043-7E9BBD1ADC1D}"/>
              </a:ext>
            </a:extLst>
          </p:cNvPr>
          <p:cNvCxnSpPr>
            <a:cxnSpLocks/>
          </p:cNvCxnSpPr>
          <p:nvPr/>
        </p:nvCxnSpPr>
        <p:spPr>
          <a:xfrm>
            <a:off x="7454617" y="2209422"/>
            <a:ext cx="3166816" cy="8628"/>
          </a:xfrm>
          <a:prstGeom prst="line">
            <a:avLst/>
          </a:prstGeom>
          <a:ln w="25400" cmpd="sng">
            <a:solidFill>
              <a:srgbClr val="C00000"/>
            </a:solidFill>
          </a:ln>
          <a:effectLst/>
        </p:spPr>
        <p:style>
          <a:lnRef idx="2">
            <a:schemeClr val="accent1"/>
          </a:lnRef>
          <a:fillRef idx="0">
            <a:schemeClr val="accent1"/>
          </a:fillRef>
          <a:effectRef idx="1">
            <a:schemeClr val="accent1"/>
          </a:effectRef>
          <a:fontRef idx="minor">
            <a:schemeClr val="tx1"/>
          </a:fontRef>
        </p:style>
      </p:cxnSp>
      <p:pic>
        <p:nvPicPr>
          <p:cNvPr id="87" name="Picture 86">
            <a:extLst>
              <a:ext uri="{FF2B5EF4-FFF2-40B4-BE49-F238E27FC236}">
                <a16:creationId xmlns:a16="http://schemas.microsoft.com/office/drawing/2014/main" id="{1B4F1A62-A6B3-3FED-4EEA-A0CC86749EA9}"/>
              </a:ext>
            </a:extLst>
          </p:cNvPr>
          <p:cNvPicPr>
            <a:picLocks noChangeAspect="1"/>
          </p:cNvPicPr>
          <p:nvPr/>
        </p:nvPicPr>
        <p:blipFill>
          <a:blip r:embed="rId6"/>
          <a:stretch>
            <a:fillRect/>
          </a:stretch>
        </p:blipFill>
        <p:spPr>
          <a:xfrm>
            <a:off x="10105522" y="2437657"/>
            <a:ext cx="1816237" cy="1245905"/>
          </a:xfrm>
          <a:prstGeom prst="rect">
            <a:avLst/>
          </a:prstGeom>
        </p:spPr>
      </p:pic>
      <p:sp>
        <p:nvSpPr>
          <p:cNvPr id="88" name="Content Placeholder 2">
            <a:extLst>
              <a:ext uri="{FF2B5EF4-FFF2-40B4-BE49-F238E27FC236}">
                <a16:creationId xmlns:a16="http://schemas.microsoft.com/office/drawing/2014/main" id="{2C5DC4AF-C8F2-90A2-41EF-9815E43128F5}"/>
              </a:ext>
            </a:extLst>
          </p:cNvPr>
          <p:cNvSpPr txBox="1">
            <a:spLocks/>
          </p:cNvSpPr>
          <p:nvPr/>
        </p:nvSpPr>
        <p:spPr>
          <a:xfrm>
            <a:off x="-73025" y="4551012"/>
            <a:ext cx="12380044" cy="1458699"/>
          </a:xfrm>
          <a:prstGeom prst="rect">
            <a:avLst/>
          </a:prstGeom>
        </p:spPr>
        <p:txBody>
          <a:bodyPr vert="horz" lIns="121920" tIns="60960" rIns="121920" bIns="60960" rtlCol="0" anchor="ctr">
            <a:noAutofit/>
          </a:bodyPr>
          <a:lstStyle>
            <a:lvl1pPr marL="308610" indent="-308610" algn="l" defTabSz="411480" rtl="0" eaLnBrk="1" latinLnBrk="0" hangingPunct="1">
              <a:spcBef>
                <a:spcPct val="20000"/>
              </a:spcBef>
              <a:buClr>
                <a:schemeClr val="tx2"/>
              </a:buClr>
              <a:buSzPct val="100000"/>
              <a:buFont typeface="Wingdings" charset="2"/>
              <a:buChar char="§"/>
              <a:defRPr sz="1800" b="0" i="0" kern="1200">
                <a:solidFill>
                  <a:srgbClr val="000000"/>
                </a:solidFill>
                <a:latin typeface="Gill Sans MT" panose="020B0502020104020203" pitchFamily="34" charset="77"/>
                <a:ea typeface="+mn-ea"/>
                <a:cs typeface="Gill Sans" panose="020B0502020104020203" pitchFamily="34" charset="-79"/>
              </a:defRPr>
            </a:lvl1pPr>
            <a:lvl2pPr marL="668655" indent="-257175" algn="l" defTabSz="411480" rtl="0" eaLnBrk="1" latinLnBrk="0" hangingPunct="1">
              <a:spcBef>
                <a:spcPct val="20000"/>
              </a:spcBef>
              <a:buClr>
                <a:schemeClr val="tx1"/>
              </a:buClr>
              <a:buSzPct val="100000"/>
              <a:buFont typeface="Wingdings" charset="2"/>
              <a:buChar char="§"/>
              <a:defRPr sz="1620" b="0" i="0" kern="1200">
                <a:solidFill>
                  <a:srgbClr val="000000"/>
                </a:solidFill>
                <a:latin typeface="Gill Sans MT" panose="020B0502020104020203" pitchFamily="34" charset="77"/>
                <a:ea typeface="+mn-ea"/>
                <a:cs typeface="Gill Sans" panose="020B0502020104020203" pitchFamily="34" charset="-79"/>
              </a:defRPr>
            </a:lvl2pPr>
            <a:lvl3pPr marL="1028700" indent="-205740" algn="l" defTabSz="411480" rtl="0" eaLnBrk="1" latinLnBrk="0" hangingPunct="1">
              <a:spcBef>
                <a:spcPct val="20000"/>
              </a:spcBef>
              <a:buClr>
                <a:schemeClr val="tx2"/>
              </a:buClr>
              <a:buSzPct val="100000"/>
              <a:buFont typeface="Wingdings" charset="2"/>
              <a:buChar char="§"/>
              <a:defRPr sz="1440" b="0" i="0" kern="1200">
                <a:solidFill>
                  <a:srgbClr val="000000"/>
                </a:solidFill>
                <a:latin typeface="Gill Sans MT" panose="020B0502020104020203" pitchFamily="34" charset="77"/>
                <a:ea typeface="+mn-ea"/>
                <a:cs typeface="Gill Sans" panose="020B0502020104020203" pitchFamily="34" charset="-79"/>
              </a:defRPr>
            </a:lvl3pPr>
            <a:lvl4pPr marL="1440180" indent="-205740" algn="l" defTabSz="411480" rtl="0" eaLnBrk="1" latinLnBrk="0" hangingPunct="1">
              <a:spcBef>
                <a:spcPct val="20000"/>
              </a:spcBef>
              <a:buClr>
                <a:schemeClr val="tx1"/>
              </a:buClr>
              <a:buSzPct val="100000"/>
              <a:buFont typeface="Wingdings" charset="2"/>
              <a:buChar char="§"/>
              <a:defRPr sz="1440" b="0" i="0" kern="1200">
                <a:solidFill>
                  <a:srgbClr val="000000"/>
                </a:solidFill>
                <a:latin typeface="Gill Sans MT" panose="020B0502020104020203" pitchFamily="34" charset="77"/>
                <a:ea typeface="+mn-ea"/>
                <a:cs typeface="Gill Sans" panose="020B0502020104020203" pitchFamily="34" charset="-79"/>
              </a:defRPr>
            </a:lvl4pPr>
            <a:lvl5pPr marL="1851660" indent="-205740" algn="l" defTabSz="411480" rtl="0" eaLnBrk="1" latinLnBrk="0" hangingPunct="1">
              <a:spcBef>
                <a:spcPct val="20000"/>
              </a:spcBef>
              <a:buClr>
                <a:schemeClr val="tx2"/>
              </a:buClr>
              <a:buSzPct val="100000"/>
              <a:buFont typeface="Wingdings" charset="2"/>
              <a:buChar char="§"/>
              <a:defRPr sz="1440" b="0" i="0" kern="1200">
                <a:solidFill>
                  <a:srgbClr val="000000"/>
                </a:solidFill>
                <a:latin typeface="Gill Sans MT" panose="020B0502020104020203" pitchFamily="34" charset="77"/>
                <a:ea typeface="+mn-ea"/>
                <a:cs typeface="Gill Sans" panose="020B0502020104020203" pitchFamily="34" charset="-79"/>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marL="243411" indent="-243411"/>
            <a:r>
              <a:rPr lang="en-US" sz="2000" b="1" u="sng" dirty="0">
                <a:solidFill>
                  <a:schemeClr val="tx1"/>
                </a:solidFill>
              </a:rPr>
              <a:t>A</a:t>
            </a:r>
            <a:r>
              <a:rPr lang="en-US" sz="2000" dirty="0">
                <a:solidFill>
                  <a:schemeClr val="tx1"/>
                </a:solidFill>
              </a:rPr>
              <a:t>tom </a:t>
            </a:r>
            <a:r>
              <a:rPr lang="en-US" sz="2000" b="1" u="sng" dirty="0">
                <a:solidFill>
                  <a:schemeClr val="tx1"/>
                </a:solidFill>
              </a:rPr>
              <a:t>P</a:t>
            </a:r>
            <a:r>
              <a:rPr lang="en-US" sz="2000" dirty="0">
                <a:solidFill>
                  <a:schemeClr val="tx1"/>
                </a:solidFill>
              </a:rPr>
              <a:t>robe </a:t>
            </a:r>
            <a:r>
              <a:rPr lang="en-US" sz="2000" b="1" u="sng" dirty="0">
                <a:solidFill>
                  <a:schemeClr val="tx1"/>
                </a:solidFill>
              </a:rPr>
              <a:t>T</a:t>
            </a:r>
            <a:r>
              <a:rPr lang="en-US" sz="2000" dirty="0">
                <a:solidFill>
                  <a:schemeClr val="tx1"/>
                </a:solidFill>
              </a:rPr>
              <a:t>omography: materials characterization based on field evaporation from needle specimen (</a:t>
            </a:r>
            <a:r>
              <a:rPr lang="en-GB" sz="2400" dirty="0"/>
              <a:t>ø</a:t>
            </a:r>
            <a:r>
              <a:rPr lang="en-US" sz="2000" dirty="0">
                <a:solidFill>
                  <a:schemeClr val="tx1"/>
                </a:solidFill>
              </a:rPr>
              <a:t>~100nm)</a:t>
            </a:r>
          </a:p>
          <a:p>
            <a:pPr marL="243411" indent="-243411"/>
            <a:r>
              <a:rPr lang="en-US" sz="2000" dirty="0">
                <a:solidFill>
                  <a:schemeClr val="tx1"/>
                </a:solidFill>
              </a:rPr>
              <a:t>Three-dimensional reconstruction of atomic positions &gt; 3D nanoscale compositional analysis</a:t>
            </a:r>
          </a:p>
        </p:txBody>
      </p:sp>
      <p:cxnSp>
        <p:nvCxnSpPr>
          <p:cNvPr id="5" name="Straight Arrow Connector 4">
            <a:extLst>
              <a:ext uri="{FF2B5EF4-FFF2-40B4-BE49-F238E27FC236}">
                <a16:creationId xmlns:a16="http://schemas.microsoft.com/office/drawing/2014/main" id="{8DB31F42-201E-1A15-92E3-19AE7B213C40}"/>
              </a:ext>
            </a:extLst>
          </p:cNvPr>
          <p:cNvCxnSpPr/>
          <p:nvPr/>
        </p:nvCxnSpPr>
        <p:spPr>
          <a:xfrm flipV="1">
            <a:off x="6800850" y="377190"/>
            <a:ext cx="475913" cy="271957"/>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30ADD6BC-ADBF-6525-7F9F-BE81E759D9A6}"/>
              </a:ext>
            </a:extLst>
          </p:cNvPr>
          <p:cNvSpPr txBox="1"/>
          <p:nvPr/>
        </p:nvSpPr>
        <p:spPr>
          <a:xfrm>
            <a:off x="7291645" y="40017"/>
            <a:ext cx="4818536" cy="646331"/>
          </a:xfrm>
          <a:prstGeom prst="rect">
            <a:avLst/>
          </a:prstGeom>
          <a:noFill/>
        </p:spPr>
        <p:txBody>
          <a:bodyPr wrap="square" rtlCol="0">
            <a:spAutoFit/>
          </a:bodyPr>
          <a:lstStyle/>
          <a:p>
            <a:r>
              <a:rPr lang="en-US" dirty="0">
                <a:solidFill>
                  <a:srgbClr val="FF0000"/>
                </a:solidFill>
              </a:rPr>
              <a:t>! Accurate reconstruction (“place atoms back”): need information on ion trajectories!</a:t>
            </a:r>
            <a:endParaRPr lang="en-GB" dirty="0">
              <a:solidFill>
                <a:srgbClr val="FF0000"/>
              </a:solidFill>
            </a:endParaRPr>
          </a:p>
        </p:txBody>
      </p:sp>
      <p:cxnSp>
        <p:nvCxnSpPr>
          <p:cNvPr id="72" name="Straight Arrow Connector 71">
            <a:extLst>
              <a:ext uri="{FF2B5EF4-FFF2-40B4-BE49-F238E27FC236}">
                <a16:creationId xmlns:a16="http://schemas.microsoft.com/office/drawing/2014/main" id="{7441C6B1-9F50-EAC2-5579-78F2B940FDB2}"/>
              </a:ext>
            </a:extLst>
          </p:cNvPr>
          <p:cNvCxnSpPr>
            <a:cxnSpLocks/>
          </p:cNvCxnSpPr>
          <p:nvPr/>
        </p:nvCxnSpPr>
        <p:spPr>
          <a:xfrm flipV="1">
            <a:off x="4541495" y="243184"/>
            <a:ext cx="2662719" cy="1201903"/>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4261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47" grpId="0" animBg="1"/>
      <p:bldP spid="48" grpId="0" animBg="1"/>
      <p:bldP spid="49" grpId="0" animBg="1"/>
      <p:bldP spid="50" grpId="0" animBg="1"/>
      <p:bldP spid="51" grpId="0" animBg="1"/>
      <p:bldP spid="52" grpId="0" animBg="1"/>
      <p:bldP spid="53" grpId="0"/>
      <p:bldP spid="54" grpId="0"/>
      <p:bldP spid="55" grpId="0"/>
      <p:bldP spid="56" grpId="0"/>
      <p:bldP spid="57" grpId="0"/>
      <p:bldP spid="58" grpId="0"/>
      <p:bldP spid="59" grpId="0" animBg="1"/>
      <p:bldP spid="6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AE4E9-98CE-BAE0-455A-827C35025C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BC1846-39C3-479F-F43D-EE1075C40A4A}"/>
              </a:ext>
            </a:extLst>
          </p:cNvPr>
          <p:cNvSpPr>
            <a:spLocks noGrp="1"/>
          </p:cNvSpPr>
          <p:nvPr>
            <p:ph type="title"/>
          </p:nvPr>
        </p:nvSpPr>
        <p:spPr>
          <a:xfrm>
            <a:off x="1" y="10248"/>
            <a:ext cx="11671300" cy="615553"/>
          </a:xfrm>
        </p:spPr>
        <p:txBody>
          <a:bodyPr>
            <a:normAutofit fontScale="90000"/>
          </a:bodyPr>
          <a:lstStyle/>
          <a:p>
            <a:r>
              <a:rPr lang="en-US" dirty="0"/>
              <a:t>Reconstruction: point-projection model</a:t>
            </a:r>
            <a:endParaRPr lang="en-GB" dirty="0"/>
          </a:p>
        </p:txBody>
      </p:sp>
      <p:sp>
        <p:nvSpPr>
          <p:cNvPr id="4" name="Slide Number Placeholder 3">
            <a:extLst>
              <a:ext uri="{FF2B5EF4-FFF2-40B4-BE49-F238E27FC236}">
                <a16:creationId xmlns:a16="http://schemas.microsoft.com/office/drawing/2014/main" id="{BF8844C8-E86F-53BB-7A03-250A9F75F02F}"/>
              </a:ext>
            </a:extLst>
          </p:cNvPr>
          <p:cNvSpPr>
            <a:spLocks noGrp="1"/>
          </p:cNvSpPr>
          <p:nvPr>
            <p:ph type="sldNum" sz="quarter" idx="12"/>
          </p:nvPr>
        </p:nvSpPr>
        <p:spPr/>
        <p:txBody>
          <a:bodyPr/>
          <a:lstStyle/>
          <a:p>
            <a:fld id="{8836216C-5BC3-7C44-80F8-E30864FFC228}" type="slidenum">
              <a:rPr lang="en-US" smtClean="0"/>
              <a:t>3</a:t>
            </a:fld>
            <a:endParaRPr lang="en-US"/>
          </a:p>
        </p:txBody>
      </p:sp>
      <p:pic>
        <p:nvPicPr>
          <p:cNvPr id="73" name="Picture 72">
            <a:extLst>
              <a:ext uri="{FF2B5EF4-FFF2-40B4-BE49-F238E27FC236}">
                <a16:creationId xmlns:a16="http://schemas.microsoft.com/office/drawing/2014/main" id="{FB226369-5837-94C2-759B-7F986B5ED086}"/>
              </a:ext>
            </a:extLst>
          </p:cNvPr>
          <p:cNvPicPr>
            <a:picLocks noChangeAspect="1"/>
          </p:cNvPicPr>
          <p:nvPr/>
        </p:nvPicPr>
        <p:blipFill>
          <a:blip r:embed="rId2"/>
          <a:stretch>
            <a:fillRect/>
          </a:stretch>
        </p:blipFill>
        <p:spPr>
          <a:xfrm>
            <a:off x="158576" y="770141"/>
            <a:ext cx="7207269" cy="4739119"/>
          </a:xfrm>
          <a:prstGeom prst="rect">
            <a:avLst/>
          </a:prstGeom>
        </p:spPr>
      </p:pic>
      <p:sp>
        <p:nvSpPr>
          <p:cNvPr id="74" name="TextBox 73">
            <a:extLst>
              <a:ext uri="{FF2B5EF4-FFF2-40B4-BE49-F238E27FC236}">
                <a16:creationId xmlns:a16="http://schemas.microsoft.com/office/drawing/2014/main" id="{6BC59C8A-CF21-2C1F-A2FB-AA8B86DC7615}"/>
              </a:ext>
            </a:extLst>
          </p:cNvPr>
          <p:cNvSpPr txBox="1"/>
          <p:nvPr/>
        </p:nvSpPr>
        <p:spPr>
          <a:xfrm>
            <a:off x="240030" y="5653600"/>
            <a:ext cx="1783080" cy="369332"/>
          </a:xfrm>
          <a:prstGeom prst="rect">
            <a:avLst/>
          </a:prstGeom>
          <a:noFill/>
        </p:spPr>
        <p:txBody>
          <a:bodyPr wrap="square" rtlCol="0">
            <a:spAutoFit/>
          </a:bodyPr>
          <a:lstStyle/>
          <a:p>
            <a:r>
              <a:rPr lang="en-US" dirty="0"/>
              <a:t>[Baron2022]</a:t>
            </a:r>
            <a:endParaRPr lang="en-GB" dirty="0"/>
          </a:p>
        </p:txBody>
      </p:sp>
      <p:sp>
        <p:nvSpPr>
          <p:cNvPr id="75" name="TextBox 74">
            <a:extLst>
              <a:ext uri="{FF2B5EF4-FFF2-40B4-BE49-F238E27FC236}">
                <a16:creationId xmlns:a16="http://schemas.microsoft.com/office/drawing/2014/main" id="{9A8FC3FB-EDDA-565A-7895-9AEA6A6E8A53}"/>
              </a:ext>
            </a:extLst>
          </p:cNvPr>
          <p:cNvSpPr txBox="1"/>
          <p:nvPr/>
        </p:nvSpPr>
        <p:spPr>
          <a:xfrm>
            <a:off x="3177540" y="1931670"/>
            <a:ext cx="1657350" cy="369332"/>
          </a:xfrm>
          <a:prstGeom prst="rect">
            <a:avLst/>
          </a:prstGeom>
          <a:noFill/>
        </p:spPr>
        <p:txBody>
          <a:bodyPr wrap="square" rtlCol="0">
            <a:spAutoFit/>
          </a:bodyPr>
          <a:lstStyle/>
          <a:p>
            <a:r>
              <a:rPr lang="en-US" dirty="0"/>
              <a:t>(observed)</a:t>
            </a:r>
            <a:endParaRPr lang="en-GB" dirty="0"/>
          </a:p>
        </p:txBody>
      </p:sp>
      <p:pic>
        <p:nvPicPr>
          <p:cNvPr id="77" name="Picture 76">
            <a:extLst>
              <a:ext uri="{FF2B5EF4-FFF2-40B4-BE49-F238E27FC236}">
                <a16:creationId xmlns:a16="http://schemas.microsoft.com/office/drawing/2014/main" id="{43962703-0EB4-B929-00C1-055F73C8F1E9}"/>
              </a:ext>
            </a:extLst>
          </p:cNvPr>
          <p:cNvPicPr>
            <a:picLocks noChangeAspect="1"/>
          </p:cNvPicPr>
          <p:nvPr/>
        </p:nvPicPr>
        <p:blipFill>
          <a:blip r:embed="rId3"/>
          <a:stretch>
            <a:fillRect/>
          </a:stretch>
        </p:blipFill>
        <p:spPr>
          <a:xfrm>
            <a:off x="7250969" y="733968"/>
            <a:ext cx="4660661" cy="2430259"/>
          </a:xfrm>
          <a:prstGeom prst="rect">
            <a:avLst/>
          </a:prstGeom>
        </p:spPr>
      </p:pic>
      <p:sp>
        <p:nvSpPr>
          <p:cNvPr id="78" name="TextBox 77">
            <a:extLst>
              <a:ext uri="{FF2B5EF4-FFF2-40B4-BE49-F238E27FC236}">
                <a16:creationId xmlns:a16="http://schemas.microsoft.com/office/drawing/2014/main" id="{399207E4-2120-8A0A-E539-AEB2AAA20E80}"/>
              </a:ext>
            </a:extLst>
          </p:cNvPr>
          <p:cNvSpPr txBox="1"/>
          <p:nvPr/>
        </p:nvSpPr>
        <p:spPr>
          <a:xfrm>
            <a:off x="8975509" y="3324442"/>
            <a:ext cx="1783080" cy="369332"/>
          </a:xfrm>
          <a:prstGeom prst="rect">
            <a:avLst/>
          </a:prstGeom>
          <a:noFill/>
        </p:spPr>
        <p:txBody>
          <a:bodyPr wrap="square" rtlCol="0">
            <a:spAutoFit/>
          </a:bodyPr>
          <a:lstStyle/>
          <a:p>
            <a:r>
              <a:rPr lang="en-US" dirty="0"/>
              <a:t>[Gault2009]</a:t>
            </a:r>
            <a:endParaRPr lang="en-GB" dirty="0"/>
          </a:p>
        </p:txBody>
      </p:sp>
    </p:spTree>
    <p:extLst>
      <p:ext uri="{BB962C8B-B14F-4D97-AF65-F5344CB8AC3E}">
        <p14:creationId xmlns:p14="http://schemas.microsoft.com/office/powerpoint/2010/main" val="15138129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12C74-2333-04C5-9F8C-3170785E5E57}"/>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EF5064F5-8B23-9788-316C-C92D0CB8EEAC}"/>
              </a:ext>
            </a:extLst>
          </p:cNvPr>
          <p:cNvSpPr/>
          <p:nvPr/>
        </p:nvSpPr>
        <p:spPr>
          <a:xfrm>
            <a:off x="6835140" y="525780"/>
            <a:ext cx="4836161" cy="39433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378450E-31C0-9E07-241A-788F2945DF00}"/>
              </a:ext>
            </a:extLst>
          </p:cNvPr>
          <p:cNvSpPr>
            <a:spLocks noGrp="1"/>
          </p:cNvSpPr>
          <p:nvPr>
            <p:ph type="title"/>
          </p:nvPr>
        </p:nvSpPr>
        <p:spPr>
          <a:xfrm>
            <a:off x="1" y="10248"/>
            <a:ext cx="11671300" cy="615553"/>
          </a:xfrm>
        </p:spPr>
        <p:txBody>
          <a:bodyPr>
            <a:normAutofit fontScale="90000"/>
          </a:bodyPr>
          <a:lstStyle/>
          <a:p>
            <a:r>
              <a:rPr lang="en-US" dirty="0"/>
              <a:t>Reconstruction: Image compression factor</a:t>
            </a:r>
            <a:endParaRPr lang="en-GB" dirty="0"/>
          </a:p>
        </p:txBody>
      </p:sp>
      <p:sp>
        <p:nvSpPr>
          <p:cNvPr id="4" name="Slide Number Placeholder 3">
            <a:extLst>
              <a:ext uri="{FF2B5EF4-FFF2-40B4-BE49-F238E27FC236}">
                <a16:creationId xmlns:a16="http://schemas.microsoft.com/office/drawing/2014/main" id="{DE9D22D1-F6C1-AA56-0E7D-E5D29BCB6C56}"/>
              </a:ext>
            </a:extLst>
          </p:cNvPr>
          <p:cNvSpPr>
            <a:spLocks noGrp="1"/>
          </p:cNvSpPr>
          <p:nvPr>
            <p:ph type="sldNum" sz="quarter" idx="12"/>
          </p:nvPr>
        </p:nvSpPr>
        <p:spPr/>
        <p:txBody>
          <a:bodyPr/>
          <a:lstStyle/>
          <a:p>
            <a:fld id="{8836216C-5BC3-7C44-80F8-E30864FFC228}" type="slidenum">
              <a:rPr lang="en-US" smtClean="0"/>
              <a:t>4</a:t>
            </a:fld>
            <a:endParaRPr lang="en-US"/>
          </a:p>
        </p:txBody>
      </p:sp>
      <p:pic>
        <p:nvPicPr>
          <p:cNvPr id="73" name="Picture 72">
            <a:extLst>
              <a:ext uri="{FF2B5EF4-FFF2-40B4-BE49-F238E27FC236}">
                <a16:creationId xmlns:a16="http://schemas.microsoft.com/office/drawing/2014/main" id="{6D6F8A03-CA09-AA15-05E5-5FA739280A4C}"/>
              </a:ext>
            </a:extLst>
          </p:cNvPr>
          <p:cNvPicPr>
            <a:picLocks noChangeAspect="1"/>
          </p:cNvPicPr>
          <p:nvPr/>
        </p:nvPicPr>
        <p:blipFill>
          <a:blip r:embed="rId2"/>
          <a:srcRect r="13232" b="35454"/>
          <a:stretch/>
        </p:blipFill>
        <p:spPr>
          <a:xfrm>
            <a:off x="158576" y="770141"/>
            <a:ext cx="6253633" cy="3058909"/>
          </a:xfrm>
          <a:prstGeom prst="rect">
            <a:avLst/>
          </a:prstGeom>
        </p:spPr>
      </p:pic>
      <p:sp>
        <p:nvSpPr>
          <p:cNvPr id="75" name="TextBox 74">
            <a:extLst>
              <a:ext uri="{FF2B5EF4-FFF2-40B4-BE49-F238E27FC236}">
                <a16:creationId xmlns:a16="http://schemas.microsoft.com/office/drawing/2014/main" id="{B51E9224-44EA-36C4-ADBE-FE91E79D4388}"/>
              </a:ext>
            </a:extLst>
          </p:cNvPr>
          <p:cNvSpPr txBox="1"/>
          <p:nvPr/>
        </p:nvSpPr>
        <p:spPr>
          <a:xfrm>
            <a:off x="3177540" y="1931670"/>
            <a:ext cx="1657350" cy="369332"/>
          </a:xfrm>
          <a:prstGeom prst="rect">
            <a:avLst/>
          </a:prstGeom>
          <a:noFill/>
        </p:spPr>
        <p:txBody>
          <a:bodyPr wrap="square" rtlCol="0">
            <a:spAutoFit/>
          </a:bodyPr>
          <a:lstStyle/>
          <a:p>
            <a:r>
              <a:rPr lang="en-US" dirty="0"/>
              <a:t>(observed)</a:t>
            </a:r>
            <a:endParaRPr lang="en-GB" dirty="0"/>
          </a:p>
        </p:txBody>
      </p:sp>
      <p:pic>
        <p:nvPicPr>
          <p:cNvPr id="5" name="Picture 4">
            <a:extLst>
              <a:ext uri="{FF2B5EF4-FFF2-40B4-BE49-F238E27FC236}">
                <a16:creationId xmlns:a16="http://schemas.microsoft.com/office/drawing/2014/main" id="{DCA89553-A3E9-5C6E-F31E-70AD1A164980}"/>
              </a:ext>
            </a:extLst>
          </p:cNvPr>
          <p:cNvPicPr>
            <a:picLocks noChangeAspect="1"/>
          </p:cNvPicPr>
          <p:nvPr/>
        </p:nvPicPr>
        <p:blipFill>
          <a:blip r:embed="rId3"/>
          <a:stretch>
            <a:fillRect/>
          </a:stretch>
        </p:blipFill>
        <p:spPr>
          <a:xfrm>
            <a:off x="6713193" y="4987798"/>
            <a:ext cx="2917176" cy="1368552"/>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F00FDC8-7EEE-875A-E1AB-53554E2A2B92}"/>
                  </a:ext>
                </a:extLst>
              </p:cNvPr>
              <p:cNvSpPr txBox="1"/>
              <p:nvPr/>
            </p:nvSpPr>
            <p:spPr>
              <a:xfrm>
                <a:off x="1243984" y="4710799"/>
                <a:ext cx="3825856" cy="276999"/>
              </a:xfrm>
              <a:prstGeom prst="rect">
                <a:avLst/>
              </a:prstGeom>
              <a:noFill/>
            </p:spPr>
            <p:txBody>
              <a:bodyPr wrap="none" lIns="0" tIns="0" rIns="0" bIns="0" rtlCol="0">
                <a:spAutoFit/>
              </a:bodyPr>
              <a:lstStyle/>
              <a:p>
                <a:r>
                  <a:rPr lang="en-GB" dirty="0">
                    <a:ea typeface="Cambria Math" panose="02040503050406030204" pitchFamily="18" charset="0"/>
                  </a:rPr>
                  <a:t>Image compression factor </a:t>
                </a:r>
                <a14:m>
                  <m:oMath xmlns:m="http://schemas.openxmlformats.org/officeDocument/2006/math">
                    <m:r>
                      <a:rPr lang="en-GB" i="1" smtClean="0">
                        <a:latin typeface="Cambria Math" panose="02040503050406030204" pitchFamily="18" charset="0"/>
                        <a:ea typeface="Cambria Math" panose="02040503050406030204" pitchFamily="18" charset="0"/>
                      </a:rPr>
                      <m:t>𝜉</m:t>
                    </m:r>
                    <m:r>
                      <a:rPr lang="en-US" b="0" i="1" smtClean="0">
                        <a:latin typeface="Cambria Math" panose="02040503050406030204" pitchFamily="18" charset="0"/>
                        <a:ea typeface="Cambria Math" panose="02040503050406030204" pitchFamily="18" charset="0"/>
                      </a:rPr>
                      <m:t>= </m:t>
                    </m:r>
                    <m:r>
                      <m:rPr>
                        <m:sty m:val="p"/>
                      </m:rPr>
                      <a:rPr lang="el-GR" b="0" i="1" smtClean="0">
                        <a:latin typeface="Cambria Math" panose="02040503050406030204" pitchFamily="18" charset="0"/>
                        <a:ea typeface="Cambria Math" panose="02040503050406030204" pitchFamily="18" charset="0"/>
                      </a:rPr>
                      <m:t>θ</m:t>
                    </m:r>
                    <m:r>
                      <a:rPr lang="en-US" b="0" i="1" smtClean="0">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θ</m:t>
                    </m:r>
                  </m:oMath>
                </a14:m>
                <a:r>
                  <a:rPr lang="en-GB" dirty="0"/>
                  <a:t>’   </a:t>
                </a:r>
                <a:r>
                  <a:rPr lang="en-GB" dirty="0">
                    <a:solidFill>
                      <a:srgbClr val="FF0000"/>
                    </a:solidFill>
                  </a:rPr>
                  <a:t> *</a:t>
                </a:r>
              </a:p>
            </p:txBody>
          </p:sp>
        </mc:Choice>
        <mc:Fallback>
          <p:sp>
            <p:nvSpPr>
              <p:cNvPr id="6" name="TextBox 5">
                <a:extLst>
                  <a:ext uri="{FF2B5EF4-FFF2-40B4-BE49-F238E27FC236}">
                    <a16:creationId xmlns:a16="http://schemas.microsoft.com/office/drawing/2014/main" id="{EF00FDC8-7EEE-875A-E1AB-53554E2A2B92}"/>
                  </a:ext>
                </a:extLst>
              </p:cNvPr>
              <p:cNvSpPr txBox="1">
                <a:spLocks noRot="1" noChangeAspect="1" noMove="1" noResize="1" noEditPoints="1" noAdjustHandles="1" noChangeArrowheads="1" noChangeShapeType="1" noTextEdit="1"/>
              </p:cNvSpPr>
              <p:nvPr/>
            </p:nvSpPr>
            <p:spPr>
              <a:xfrm>
                <a:off x="1243984" y="4710799"/>
                <a:ext cx="3825856" cy="276999"/>
              </a:xfrm>
              <a:prstGeom prst="rect">
                <a:avLst/>
              </a:prstGeom>
              <a:blipFill>
                <a:blip r:embed="rId4"/>
                <a:stretch>
                  <a:fillRect l="-3662" t="-26667" r="-2707" b="-53333"/>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F92F67B-3C3C-6355-CF94-4A646FC93D7D}"/>
                  </a:ext>
                </a:extLst>
              </p:cNvPr>
              <p:cNvSpPr txBox="1"/>
              <p:nvPr/>
            </p:nvSpPr>
            <p:spPr>
              <a:xfrm>
                <a:off x="6978669" y="2494866"/>
                <a:ext cx="4630421" cy="1754326"/>
              </a:xfrm>
              <a:prstGeom prst="rect">
                <a:avLst/>
              </a:prstGeom>
              <a:noFill/>
            </p:spPr>
            <p:txBody>
              <a:bodyPr wrap="square" rtlCol="0">
                <a:spAutoFit/>
              </a:bodyPr>
              <a:lstStyle/>
              <a:p>
                <a:r>
                  <a:rPr lang="en-US" dirty="0"/>
                  <a:t>To obtain a reconstruction with near-atomic resolution, the reconstruction parameters needs to be appropriately chosen, </a:t>
                </a:r>
              </a:p>
              <a:p>
                <a:endParaRPr lang="en-US" dirty="0"/>
              </a:p>
              <a:p>
                <a:r>
                  <a:rPr lang="en-US" dirty="0"/>
                  <a:t>With one of the main ones being the image compression factor (1&lt; </a:t>
                </a:r>
                <a14:m>
                  <m:oMath xmlns:m="http://schemas.openxmlformats.org/officeDocument/2006/math">
                    <m:r>
                      <a:rPr lang="en-GB" i="1" smtClean="0">
                        <a:latin typeface="Cambria Math" panose="02040503050406030204" pitchFamily="18" charset="0"/>
                        <a:ea typeface="Cambria Math" panose="02040503050406030204" pitchFamily="18" charset="0"/>
                      </a:rPr>
                      <m:t>𝜉</m:t>
                    </m:r>
                  </m:oMath>
                </a14:m>
                <a:r>
                  <a:rPr lang="en-GB" dirty="0"/>
                  <a:t> &lt; 2)</a:t>
                </a:r>
              </a:p>
            </p:txBody>
          </p:sp>
        </mc:Choice>
        <mc:Fallback>
          <p:sp>
            <p:nvSpPr>
              <p:cNvPr id="7" name="TextBox 6">
                <a:extLst>
                  <a:ext uri="{FF2B5EF4-FFF2-40B4-BE49-F238E27FC236}">
                    <a16:creationId xmlns:a16="http://schemas.microsoft.com/office/drawing/2014/main" id="{EF92F67B-3C3C-6355-CF94-4A646FC93D7D}"/>
                  </a:ext>
                </a:extLst>
              </p:cNvPr>
              <p:cNvSpPr txBox="1">
                <a:spLocks noRot="1" noChangeAspect="1" noMove="1" noResize="1" noEditPoints="1" noAdjustHandles="1" noChangeArrowheads="1" noChangeShapeType="1" noTextEdit="1"/>
              </p:cNvSpPr>
              <p:nvPr/>
            </p:nvSpPr>
            <p:spPr>
              <a:xfrm>
                <a:off x="6978669" y="2494866"/>
                <a:ext cx="4630421" cy="1754326"/>
              </a:xfrm>
              <a:prstGeom prst="rect">
                <a:avLst/>
              </a:prstGeom>
              <a:blipFill>
                <a:blip r:embed="rId5"/>
                <a:stretch>
                  <a:fillRect l="-1186" t="-1389" b="-4861"/>
                </a:stretch>
              </a:blipFill>
            </p:spPr>
            <p:txBody>
              <a:bodyPr/>
              <a:lstStyle/>
              <a:p>
                <a:r>
                  <a:rPr lang="en-GB">
                    <a:noFill/>
                  </a:rPr>
                  <a:t> </a:t>
                </a:r>
              </a:p>
            </p:txBody>
          </p:sp>
        </mc:Fallback>
      </mc:AlternateContent>
      <p:pic>
        <p:nvPicPr>
          <p:cNvPr id="9" name="Picture 8">
            <a:extLst>
              <a:ext uri="{FF2B5EF4-FFF2-40B4-BE49-F238E27FC236}">
                <a16:creationId xmlns:a16="http://schemas.microsoft.com/office/drawing/2014/main" id="{B630D15D-3931-10C0-3E8A-B237CB66E119}"/>
              </a:ext>
            </a:extLst>
          </p:cNvPr>
          <p:cNvPicPr>
            <a:picLocks noChangeAspect="1"/>
          </p:cNvPicPr>
          <p:nvPr/>
        </p:nvPicPr>
        <p:blipFill>
          <a:blip r:embed="rId6"/>
          <a:stretch>
            <a:fillRect/>
          </a:stretch>
        </p:blipFill>
        <p:spPr>
          <a:xfrm>
            <a:off x="7111902" y="646921"/>
            <a:ext cx="3797495" cy="1847945"/>
          </a:xfrm>
          <a:prstGeom prst="rect">
            <a:avLst/>
          </a:prstGeom>
        </p:spPr>
      </p:pic>
      <p:sp>
        <p:nvSpPr>
          <p:cNvPr id="10" name="TextBox 9">
            <a:extLst>
              <a:ext uri="{FF2B5EF4-FFF2-40B4-BE49-F238E27FC236}">
                <a16:creationId xmlns:a16="http://schemas.microsoft.com/office/drawing/2014/main" id="{4A13C343-8B10-7372-5E69-80D3078AE501}"/>
              </a:ext>
            </a:extLst>
          </p:cNvPr>
          <p:cNvSpPr txBox="1"/>
          <p:nvPr/>
        </p:nvSpPr>
        <p:spPr>
          <a:xfrm>
            <a:off x="10151090" y="646921"/>
            <a:ext cx="1783080" cy="369332"/>
          </a:xfrm>
          <a:prstGeom prst="rect">
            <a:avLst/>
          </a:prstGeom>
          <a:noFill/>
        </p:spPr>
        <p:txBody>
          <a:bodyPr wrap="square" rtlCol="0">
            <a:spAutoFit/>
          </a:bodyPr>
          <a:lstStyle/>
          <a:p>
            <a:r>
              <a:rPr lang="en-US" dirty="0"/>
              <a:t>[Baron2022]</a:t>
            </a:r>
            <a:endParaRPr lang="en-GB" dirty="0"/>
          </a:p>
        </p:txBody>
      </p:sp>
      <p:cxnSp>
        <p:nvCxnSpPr>
          <p:cNvPr id="13" name="Straight Arrow Connector 12">
            <a:extLst>
              <a:ext uri="{FF2B5EF4-FFF2-40B4-BE49-F238E27FC236}">
                <a16:creationId xmlns:a16="http://schemas.microsoft.com/office/drawing/2014/main" id="{09E60EC3-5BF1-3D5D-6F52-699483D664CA}"/>
              </a:ext>
            </a:extLst>
          </p:cNvPr>
          <p:cNvCxnSpPr>
            <a:endCxn id="5" idx="1"/>
          </p:cNvCxnSpPr>
          <p:nvPr/>
        </p:nvCxnSpPr>
        <p:spPr>
          <a:xfrm>
            <a:off x="4834890" y="4987798"/>
            <a:ext cx="1878303" cy="6842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C6E52AA-862F-F7BC-9E23-65251572028B}"/>
              </a:ext>
            </a:extLst>
          </p:cNvPr>
          <p:cNvCxnSpPr>
            <a:cxnSpLocks/>
          </p:cNvCxnSpPr>
          <p:nvPr/>
        </p:nvCxnSpPr>
        <p:spPr>
          <a:xfrm flipV="1">
            <a:off x="9666017" y="5329936"/>
            <a:ext cx="316183" cy="1656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27472CEE-C2CA-FF3D-F9A8-C80655C6925C}"/>
              </a:ext>
            </a:extLst>
          </p:cNvPr>
          <p:cNvSpPr txBox="1"/>
          <p:nvPr/>
        </p:nvSpPr>
        <p:spPr>
          <a:xfrm>
            <a:off x="9982200" y="5023127"/>
            <a:ext cx="2146046" cy="646331"/>
          </a:xfrm>
          <a:prstGeom prst="rect">
            <a:avLst/>
          </a:prstGeom>
          <a:noFill/>
        </p:spPr>
        <p:txBody>
          <a:bodyPr wrap="square" rtlCol="0">
            <a:spAutoFit/>
          </a:bodyPr>
          <a:lstStyle/>
          <a:p>
            <a:r>
              <a:rPr lang="en-US" dirty="0">
                <a:solidFill>
                  <a:srgbClr val="FF0000"/>
                </a:solidFill>
              </a:rPr>
              <a:t>Distance 2 features on detector?   * </a:t>
            </a:r>
            <a:endParaRPr lang="en-GB" dirty="0">
              <a:solidFill>
                <a:srgbClr val="FF0000"/>
              </a:solidFill>
            </a:endParaRP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461F2D6B-C26C-DA9B-4622-0C1DF9C5C29C}"/>
                  </a:ext>
                </a:extLst>
              </p:cNvPr>
              <p:cNvSpPr txBox="1"/>
              <p:nvPr/>
            </p:nvSpPr>
            <p:spPr>
              <a:xfrm>
                <a:off x="390964" y="5307076"/>
                <a:ext cx="4930168" cy="1477328"/>
              </a:xfrm>
              <a:prstGeom prst="rect">
                <a:avLst/>
              </a:prstGeom>
              <a:noFill/>
            </p:spPr>
            <p:txBody>
              <a:bodyPr wrap="square" rtlCol="0">
                <a:spAutoFit/>
              </a:bodyPr>
              <a:lstStyle/>
              <a:p>
                <a:r>
                  <a:rPr lang="en-US" b="1" dirty="0">
                    <a:solidFill>
                      <a:srgbClr val="FF0000"/>
                    </a:solidFill>
                  </a:rPr>
                  <a:t>* How do we obtain </a:t>
                </a:r>
                <a14:m>
                  <m:oMath xmlns:m="http://schemas.openxmlformats.org/officeDocument/2006/math">
                    <m:r>
                      <a:rPr lang="el-GR" b="1" i="1" smtClean="0">
                        <a:solidFill>
                          <a:srgbClr val="FF0000"/>
                        </a:solidFill>
                        <a:latin typeface="Cambria Math" panose="02040503050406030204" pitchFamily="18" charset="0"/>
                        <a:ea typeface="Cambria Math" panose="02040503050406030204" pitchFamily="18" charset="0"/>
                      </a:rPr>
                      <m:t>𝜽</m:t>
                    </m:r>
                  </m:oMath>
                </a14:m>
                <a:r>
                  <a:rPr lang="en-US" b="1" dirty="0">
                    <a:solidFill>
                      <a:srgbClr val="FF0000"/>
                    </a:solidFill>
                  </a:rPr>
                  <a:t>, a known “angle” between 2 features on a sample ? How do we find back these features on the detector to get D ? &gt;  </a:t>
                </a:r>
              </a:p>
              <a:p>
                <a:r>
                  <a:rPr lang="en-US" b="1" dirty="0">
                    <a:solidFill>
                      <a:srgbClr val="FF0000"/>
                    </a:solidFill>
                  </a:rPr>
                  <a:t>       </a:t>
                </a:r>
                <a:r>
                  <a:rPr lang="en-US" b="1" u="sng" dirty="0">
                    <a:solidFill>
                      <a:srgbClr val="FF0000"/>
                    </a:solidFill>
                  </a:rPr>
                  <a:t>crystallographic features</a:t>
                </a:r>
                <a:endParaRPr lang="en-GB" b="1" u="sng" dirty="0">
                  <a:solidFill>
                    <a:srgbClr val="FF0000"/>
                  </a:solidFill>
                </a:endParaRPr>
              </a:p>
            </p:txBody>
          </p:sp>
        </mc:Choice>
        <mc:Fallback>
          <p:sp>
            <p:nvSpPr>
              <p:cNvPr id="17" name="TextBox 16">
                <a:extLst>
                  <a:ext uri="{FF2B5EF4-FFF2-40B4-BE49-F238E27FC236}">
                    <a16:creationId xmlns:a16="http://schemas.microsoft.com/office/drawing/2014/main" id="{461F2D6B-C26C-DA9B-4622-0C1DF9C5C29C}"/>
                  </a:ext>
                </a:extLst>
              </p:cNvPr>
              <p:cNvSpPr txBox="1">
                <a:spLocks noRot="1" noChangeAspect="1" noMove="1" noResize="1" noEditPoints="1" noAdjustHandles="1" noChangeArrowheads="1" noChangeShapeType="1" noTextEdit="1"/>
              </p:cNvSpPr>
              <p:nvPr/>
            </p:nvSpPr>
            <p:spPr>
              <a:xfrm>
                <a:off x="390964" y="5307076"/>
                <a:ext cx="4930168" cy="1477328"/>
              </a:xfrm>
              <a:prstGeom prst="rect">
                <a:avLst/>
              </a:prstGeom>
              <a:blipFill>
                <a:blip r:embed="rId7"/>
                <a:stretch>
                  <a:fillRect l="-989" t="-2066" b="-6198"/>
                </a:stretch>
              </a:blipFill>
            </p:spPr>
            <p:txBody>
              <a:bodyPr/>
              <a:lstStyle/>
              <a:p>
                <a:r>
                  <a:rPr lang="en-GB">
                    <a:noFill/>
                  </a:rPr>
                  <a:t> </a:t>
                </a:r>
              </a:p>
            </p:txBody>
          </p:sp>
        </mc:Fallback>
      </mc:AlternateContent>
      <p:sp>
        <p:nvSpPr>
          <p:cNvPr id="18" name="TextBox 17">
            <a:extLst>
              <a:ext uri="{FF2B5EF4-FFF2-40B4-BE49-F238E27FC236}">
                <a16:creationId xmlns:a16="http://schemas.microsoft.com/office/drawing/2014/main" id="{8B88F0FB-AD5B-E372-BA15-82D77B46835C}"/>
              </a:ext>
            </a:extLst>
          </p:cNvPr>
          <p:cNvSpPr txBox="1"/>
          <p:nvPr/>
        </p:nvSpPr>
        <p:spPr>
          <a:xfrm>
            <a:off x="7697647" y="948966"/>
            <a:ext cx="474134" cy="369332"/>
          </a:xfrm>
          <a:prstGeom prst="rect">
            <a:avLst/>
          </a:prstGeom>
          <a:noFill/>
        </p:spPr>
        <p:txBody>
          <a:bodyPr wrap="square" rtlCol="0">
            <a:spAutoFit/>
          </a:bodyPr>
          <a:lstStyle/>
          <a:p>
            <a:r>
              <a:rPr lang="en-US" b="1" dirty="0">
                <a:solidFill>
                  <a:srgbClr val="FF0000"/>
                </a:solidFill>
              </a:rPr>
              <a:t>A</a:t>
            </a:r>
            <a:endParaRPr lang="en-GB" b="1" dirty="0">
              <a:solidFill>
                <a:srgbClr val="FF0000"/>
              </a:solidFill>
            </a:endParaRPr>
          </a:p>
        </p:txBody>
      </p:sp>
      <p:sp>
        <p:nvSpPr>
          <p:cNvPr id="19" name="TextBox 18">
            <a:extLst>
              <a:ext uri="{FF2B5EF4-FFF2-40B4-BE49-F238E27FC236}">
                <a16:creationId xmlns:a16="http://schemas.microsoft.com/office/drawing/2014/main" id="{C56D580B-5182-D2A3-3029-EE074335E47C}"/>
              </a:ext>
            </a:extLst>
          </p:cNvPr>
          <p:cNvSpPr txBox="1"/>
          <p:nvPr/>
        </p:nvSpPr>
        <p:spPr>
          <a:xfrm>
            <a:off x="7697647" y="1251011"/>
            <a:ext cx="454616" cy="369332"/>
          </a:xfrm>
          <a:prstGeom prst="rect">
            <a:avLst/>
          </a:prstGeom>
          <a:noFill/>
        </p:spPr>
        <p:txBody>
          <a:bodyPr wrap="square" rtlCol="0">
            <a:spAutoFit/>
          </a:bodyPr>
          <a:lstStyle/>
          <a:p>
            <a:r>
              <a:rPr lang="en-US" b="1" dirty="0"/>
              <a:t>B</a:t>
            </a:r>
            <a:endParaRPr lang="en-GB" b="1" dirty="0"/>
          </a:p>
        </p:txBody>
      </p:sp>
      <p:sp>
        <p:nvSpPr>
          <p:cNvPr id="20" name="TextBox 19">
            <a:extLst>
              <a:ext uri="{FF2B5EF4-FFF2-40B4-BE49-F238E27FC236}">
                <a16:creationId xmlns:a16="http://schemas.microsoft.com/office/drawing/2014/main" id="{4065B75F-E9ED-3798-7954-67172B9779F6}"/>
              </a:ext>
            </a:extLst>
          </p:cNvPr>
          <p:cNvSpPr txBox="1"/>
          <p:nvPr/>
        </p:nvSpPr>
        <p:spPr>
          <a:xfrm>
            <a:off x="7738843" y="1562338"/>
            <a:ext cx="474134" cy="369332"/>
          </a:xfrm>
          <a:prstGeom prst="rect">
            <a:avLst/>
          </a:prstGeom>
          <a:noFill/>
        </p:spPr>
        <p:txBody>
          <a:bodyPr wrap="square" rtlCol="0">
            <a:spAutoFit/>
          </a:bodyPr>
          <a:lstStyle/>
          <a:p>
            <a:r>
              <a:rPr lang="en-US" b="1" dirty="0">
                <a:solidFill>
                  <a:srgbClr val="FF0000"/>
                </a:solidFill>
              </a:rPr>
              <a:t>A</a:t>
            </a:r>
            <a:endParaRPr lang="en-GB" b="1" dirty="0">
              <a:solidFill>
                <a:srgbClr val="FF0000"/>
              </a:solidFill>
            </a:endParaRPr>
          </a:p>
        </p:txBody>
      </p:sp>
      <p:sp>
        <p:nvSpPr>
          <p:cNvPr id="21" name="TextBox 20">
            <a:extLst>
              <a:ext uri="{FF2B5EF4-FFF2-40B4-BE49-F238E27FC236}">
                <a16:creationId xmlns:a16="http://schemas.microsoft.com/office/drawing/2014/main" id="{EF4C7B47-3767-19FA-468B-76C15C4A4577}"/>
              </a:ext>
            </a:extLst>
          </p:cNvPr>
          <p:cNvSpPr txBox="1"/>
          <p:nvPr/>
        </p:nvSpPr>
        <p:spPr>
          <a:xfrm>
            <a:off x="9941004" y="864605"/>
            <a:ext cx="474134" cy="369332"/>
          </a:xfrm>
          <a:prstGeom prst="rect">
            <a:avLst/>
          </a:prstGeom>
          <a:noFill/>
        </p:spPr>
        <p:txBody>
          <a:bodyPr wrap="square" rtlCol="0">
            <a:spAutoFit/>
          </a:bodyPr>
          <a:lstStyle/>
          <a:p>
            <a:r>
              <a:rPr lang="en-US" b="1" dirty="0">
                <a:solidFill>
                  <a:srgbClr val="FF0000"/>
                </a:solidFill>
              </a:rPr>
              <a:t>A</a:t>
            </a:r>
            <a:endParaRPr lang="en-GB" b="1" dirty="0">
              <a:solidFill>
                <a:srgbClr val="FF0000"/>
              </a:solidFill>
            </a:endParaRPr>
          </a:p>
        </p:txBody>
      </p:sp>
      <p:sp>
        <p:nvSpPr>
          <p:cNvPr id="22" name="TextBox 21">
            <a:extLst>
              <a:ext uri="{FF2B5EF4-FFF2-40B4-BE49-F238E27FC236}">
                <a16:creationId xmlns:a16="http://schemas.microsoft.com/office/drawing/2014/main" id="{D71F318A-3091-357A-3B52-84AF173AAD60}"/>
              </a:ext>
            </a:extLst>
          </p:cNvPr>
          <p:cNvSpPr txBox="1"/>
          <p:nvPr/>
        </p:nvSpPr>
        <p:spPr>
          <a:xfrm>
            <a:off x="9941004" y="1166650"/>
            <a:ext cx="454616" cy="369332"/>
          </a:xfrm>
          <a:prstGeom prst="rect">
            <a:avLst/>
          </a:prstGeom>
          <a:noFill/>
        </p:spPr>
        <p:txBody>
          <a:bodyPr wrap="square" rtlCol="0">
            <a:spAutoFit/>
          </a:bodyPr>
          <a:lstStyle/>
          <a:p>
            <a:r>
              <a:rPr lang="en-US" b="1" dirty="0"/>
              <a:t>B</a:t>
            </a:r>
            <a:endParaRPr lang="en-GB" b="1" dirty="0"/>
          </a:p>
        </p:txBody>
      </p:sp>
      <p:sp>
        <p:nvSpPr>
          <p:cNvPr id="23" name="TextBox 22">
            <a:extLst>
              <a:ext uri="{FF2B5EF4-FFF2-40B4-BE49-F238E27FC236}">
                <a16:creationId xmlns:a16="http://schemas.microsoft.com/office/drawing/2014/main" id="{14F14450-3B5C-5E32-3436-9975D8A3E55C}"/>
              </a:ext>
            </a:extLst>
          </p:cNvPr>
          <p:cNvSpPr txBox="1"/>
          <p:nvPr/>
        </p:nvSpPr>
        <p:spPr>
          <a:xfrm>
            <a:off x="9982200" y="1477977"/>
            <a:ext cx="474134" cy="369332"/>
          </a:xfrm>
          <a:prstGeom prst="rect">
            <a:avLst/>
          </a:prstGeom>
          <a:noFill/>
        </p:spPr>
        <p:txBody>
          <a:bodyPr wrap="square" rtlCol="0">
            <a:spAutoFit/>
          </a:bodyPr>
          <a:lstStyle/>
          <a:p>
            <a:r>
              <a:rPr lang="en-US" b="1" dirty="0">
                <a:solidFill>
                  <a:srgbClr val="FF0000"/>
                </a:solidFill>
              </a:rPr>
              <a:t>A</a:t>
            </a:r>
            <a:endParaRPr lang="en-GB" b="1" dirty="0">
              <a:solidFill>
                <a:srgbClr val="FF0000"/>
              </a:solidFill>
            </a:endParaRPr>
          </a:p>
        </p:txBody>
      </p:sp>
      <p:pic>
        <p:nvPicPr>
          <p:cNvPr id="24" name="Picture 23">
            <a:extLst>
              <a:ext uri="{FF2B5EF4-FFF2-40B4-BE49-F238E27FC236}">
                <a16:creationId xmlns:a16="http://schemas.microsoft.com/office/drawing/2014/main" id="{A2FF1696-9597-6AC2-AC0E-6576C4FCC3EA}"/>
              </a:ext>
            </a:extLst>
          </p:cNvPr>
          <p:cNvPicPr>
            <a:picLocks noChangeAspect="1"/>
          </p:cNvPicPr>
          <p:nvPr/>
        </p:nvPicPr>
        <p:blipFill>
          <a:blip r:embed="rId2"/>
          <a:srcRect r="13232" b="35454"/>
          <a:stretch/>
        </p:blipFill>
        <p:spPr>
          <a:xfrm>
            <a:off x="158576" y="801006"/>
            <a:ext cx="6253633" cy="3058909"/>
          </a:xfrm>
          <a:prstGeom prst="rect">
            <a:avLst/>
          </a:prstGeom>
        </p:spPr>
      </p:pic>
      <p:sp>
        <p:nvSpPr>
          <p:cNvPr id="25" name="TextBox 24">
            <a:extLst>
              <a:ext uri="{FF2B5EF4-FFF2-40B4-BE49-F238E27FC236}">
                <a16:creationId xmlns:a16="http://schemas.microsoft.com/office/drawing/2014/main" id="{3BA47BD3-0A17-2499-D086-FE343D04B9AA}"/>
              </a:ext>
            </a:extLst>
          </p:cNvPr>
          <p:cNvSpPr txBox="1"/>
          <p:nvPr/>
        </p:nvSpPr>
        <p:spPr>
          <a:xfrm>
            <a:off x="3177540" y="1962535"/>
            <a:ext cx="1657350" cy="369332"/>
          </a:xfrm>
          <a:prstGeom prst="rect">
            <a:avLst/>
          </a:prstGeom>
          <a:noFill/>
        </p:spPr>
        <p:txBody>
          <a:bodyPr wrap="square" rtlCol="0">
            <a:spAutoFit/>
          </a:bodyPr>
          <a:lstStyle/>
          <a:p>
            <a:r>
              <a:rPr lang="en-US" dirty="0"/>
              <a:t>(observed)</a:t>
            </a:r>
            <a:endParaRPr lang="en-GB" dirty="0"/>
          </a:p>
        </p:txBody>
      </p:sp>
    </p:spTree>
    <p:extLst>
      <p:ext uri="{BB962C8B-B14F-4D97-AF65-F5344CB8AC3E}">
        <p14:creationId xmlns:p14="http://schemas.microsoft.com/office/powerpoint/2010/main" val="1096778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CDD79-F4AB-D2DA-736F-1EE6F5D835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9A3CD7-26DB-F5EA-604F-8CB5217391D0}"/>
              </a:ext>
            </a:extLst>
          </p:cNvPr>
          <p:cNvSpPr>
            <a:spLocks noGrp="1"/>
          </p:cNvSpPr>
          <p:nvPr>
            <p:ph type="title"/>
          </p:nvPr>
        </p:nvSpPr>
        <p:spPr>
          <a:xfrm>
            <a:off x="1" y="10248"/>
            <a:ext cx="11671300" cy="615553"/>
          </a:xfrm>
        </p:spPr>
        <p:txBody>
          <a:bodyPr>
            <a:normAutofit fontScale="90000"/>
          </a:bodyPr>
          <a:lstStyle/>
          <a:p>
            <a:r>
              <a:rPr lang="en-US" dirty="0"/>
              <a:t>Crystallographic features in APT data</a:t>
            </a:r>
            <a:endParaRPr lang="en-GB" dirty="0"/>
          </a:p>
        </p:txBody>
      </p:sp>
      <p:sp>
        <p:nvSpPr>
          <p:cNvPr id="4" name="Slide Number Placeholder 3">
            <a:extLst>
              <a:ext uri="{FF2B5EF4-FFF2-40B4-BE49-F238E27FC236}">
                <a16:creationId xmlns:a16="http://schemas.microsoft.com/office/drawing/2014/main" id="{B3F28AD9-34D7-F3B2-0975-EEE4960AE572}"/>
              </a:ext>
            </a:extLst>
          </p:cNvPr>
          <p:cNvSpPr>
            <a:spLocks noGrp="1"/>
          </p:cNvSpPr>
          <p:nvPr>
            <p:ph type="sldNum" sz="quarter" idx="12"/>
          </p:nvPr>
        </p:nvSpPr>
        <p:spPr/>
        <p:txBody>
          <a:bodyPr/>
          <a:lstStyle/>
          <a:p>
            <a:fld id="{8836216C-5BC3-7C44-80F8-E30864FFC228}" type="slidenum">
              <a:rPr lang="en-US" smtClean="0"/>
              <a:t>5</a:t>
            </a:fld>
            <a:endParaRPr lang="en-US"/>
          </a:p>
        </p:txBody>
      </p:sp>
      <p:pic>
        <p:nvPicPr>
          <p:cNvPr id="8" name="Picture 7">
            <a:extLst>
              <a:ext uri="{FF2B5EF4-FFF2-40B4-BE49-F238E27FC236}">
                <a16:creationId xmlns:a16="http://schemas.microsoft.com/office/drawing/2014/main" id="{D72B7BCF-F2BD-52B2-340A-6DB3382E2696}"/>
              </a:ext>
            </a:extLst>
          </p:cNvPr>
          <p:cNvPicPr>
            <a:picLocks noChangeAspect="1"/>
          </p:cNvPicPr>
          <p:nvPr/>
        </p:nvPicPr>
        <p:blipFill>
          <a:blip r:embed="rId2"/>
          <a:stretch>
            <a:fillRect/>
          </a:stretch>
        </p:blipFill>
        <p:spPr>
          <a:xfrm>
            <a:off x="4222889" y="1824417"/>
            <a:ext cx="4933812" cy="4156154"/>
          </a:xfrm>
          <a:prstGeom prst="rect">
            <a:avLst/>
          </a:prstGeom>
        </p:spPr>
      </p:pic>
      <p:sp>
        <p:nvSpPr>
          <p:cNvPr id="12" name="TextBox 11">
            <a:extLst>
              <a:ext uri="{FF2B5EF4-FFF2-40B4-BE49-F238E27FC236}">
                <a16:creationId xmlns:a16="http://schemas.microsoft.com/office/drawing/2014/main" id="{B8378365-9476-2273-D7B2-98953E2BF8B8}"/>
              </a:ext>
            </a:extLst>
          </p:cNvPr>
          <p:cNvSpPr txBox="1"/>
          <p:nvPr/>
        </p:nvSpPr>
        <p:spPr>
          <a:xfrm>
            <a:off x="5671820" y="6131467"/>
            <a:ext cx="1389380" cy="369332"/>
          </a:xfrm>
          <a:prstGeom prst="rect">
            <a:avLst/>
          </a:prstGeom>
          <a:noFill/>
        </p:spPr>
        <p:txBody>
          <a:bodyPr wrap="square" rtlCol="0">
            <a:spAutoFit/>
          </a:bodyPr>
          <a:lstStyle/>
          <a:p>
            <a:r>
              <a:rPr lang="en-US" dirty="0"/>
              <a:t>[Gault2009]</a:t>
            </a:r>
            <a:endParaRPr lang="en-GB" dirty="0"/>
          </a:p>
        </p:txBody>
      </p:sp>
      <p:sp>
        <p:nvSpPr>
          <p:cNvPr id="15" name="TextBox 14">
            <a:extLst>
              <a:ext uri="{FF2B5EF4-FFF2-40B4-BE49-F238E27FC236}">
                <a16:creationId xmlns:a16="http://schemas.microsoft.com/office/drawing/2014/main" id="{F0C85442-AE69-2E59-7471-328E028C0074}"/>
              </a:ext>
            </a:extLst>
          </p:cNvPr>
          <p:cNvSpPr txBox="1"/>
          <p:nvPr/>
        </p:nvSpPr>
        <p:spPr>
          <a:xfrm>
            <a:off x="1789402" y="6261125"/>
            <a:ext cx="1389380" cy="369332"/>
          </a:xfrm>
          <a:prstGeom prst="rect">
            <a:avLst/>
          </a:prstGeom>
          <a:noFill/>
        </p:spPr>
        <p:txBody>
          <a:bodyPr wrap="square" rtlCol="0">
            <a:spAutoFit/>
          </a:bodyPr>
          <a:lstStyle/>
          <a:p>
            <a:r>
              <a:rPr lang="en-US" dirty="0"/>
              <a:t>[Gault2012]</a:t>
            </a:r>
            <a:endParaRPr lang="en-GB" dirty="0"/>
          </a:p>
        </p:txBody>
      </p:sp>
      <p:pic>
        <p:nvPicPr>
          <p:cNvPr id="19" name="Picture 18">
            <a:extLst>
              <a:ext uri="{FF2B5EF4-FFF2-40B4-BE49-F238E27FC236}">
                <a16:creationId xmlns:a16="http://schemas.microsoft.com/office/drawing/2014/main" id="{E7564E96-D6EA-49F3-6B96-8E5585E5B1FB}"/>
              </a:ext>
            </a:extLst>
          </p:cNvPr>
          <p:cNvPicPr>
            <a:picLocks noChangeAspect="1"/>
          </p:cNvPicPr>
          <p:nvPr/>
        </p:nvPicPr>
        <p:blipFill>
          <a:blip r:embed="rId3"/>
          <a:stretch>
            <a:fillRect/>
          </a:stretch>
        </p:blipFill>
        <p:spPr>
          <a:xfrm>
            <a:off x="1314535" y="3966623"/>
            <a:ext cx="2228173" cy="2349510"/>
          </a:xfrm>
          <a:prstGeom prst="rect">
            <a:avLst/>
          </a:prstGeom>
        </p:spPr>
      </p:pic>
      <p:pic>
        <p:nvPicPr>
          <p:cNvPr id="21" name="Picture 20">
            <a:extLst>
              <a:ext uri="{FF2B5EF4-FFF2-40B4-BE49-F238E27FC236}">
                <a16:creationId xmlns:a16="http://schemas.microsoft.com/office/drawing/2014/main" id="{A2D42A7C-88C1-A0C9-1A4E-8D02CF8AA03E}"/>
              </a:ext>
            </a:extLst>
          </p:cNvPr>
          <p:cNvPicPr>
            <a:picLocks noChangeAspect="1"/>
          </p:cNvPicPr>
          <p:nvPr/>
        </p:nvPicPr>
        <p:blipFill>
          <a:blip r:embed="rId4"/>
          <a:stretch>
            <a:fillRect/>
          </a:stretch>
        </p:blipFill>
        <p:spPr>
          <a:xfrm>
            <a:off x="80493" y="717766"/>
            <a:ext cx="4807197" cy="666784"/>
          </a:xfrm>
          <a:prstGeom prst="rect">
            <a:avLst/>
          </a:prstGeom>
        </p:spPr>
      </p:pic>
      <p:pic>
        <p:nvPicPr>
          <p:cNvPr id="23" name="Picture 22">
            <a:extLst>
              <a:ext uri="{FF2B5EF4-FFF2-40B4-BE49-F238E27FC236}">
                <a16:creationId xmlns:a16="http://schemas.microsoft.com/office/drawing/2014/main" id="{DFB9CB59-8F71-BDE2-0149-CCCF0A2C3825}"/>
              </a:ext>
            </a:extLst>
          </p:cNvPr>
          <p:cNvPicPr>
            <a:picLocks noChangeAspect="1"/>
          </p:cNvPicPr>
          <p:nvPr/>
        </p:nvPicPr>
        <p:blipFill>
          <a:blip r:embed="rId5"/>
          <a:stretch>
            <a:fillRect/>
          </a:stretch>
        </p:blipFill>
        <p:spPr>
          <a:xfrm>
            <a:off x="80493" y="1329092"/>
            <a:ext cx="4730993" cy="495325"/>
          </a:xfrm>
          <a:prstGeom prst="rect">
            <a:avLst/>
          </a:prstGeom>
        </p:spPr>
      </p:pic>
      <p:pic>
        <p:nvPicPr>
          <p:cNvPr id="25" name="Picture 24">
            <a:extLst>
              <a:ext uri="{FF2B5EF4-FFF2-40B4-BE49-F238E27FC236}">
                <a16:creationId xmlns:a16="http://schemas.microsoft.com/office/drawing/2014/main" id="{D56C1F6A-857E-AAF3-A79F-85CA52D4624A}"/>
              </a:ext>
            </a:extLst>
          </p:cNvPr>
          <p:cNvPicPr>
            <a:picLocks noChangeAspect="1"/>
          </p:cNvPicPr>
          <p:nvPr/>
        </p:nvPicPr>
        <p:blipFill>
          <a:blip r:embed="rId6"/>
          <a:stretch>
            <a:fillRect/>
          </a:stretch>
        </p:blipFill>
        <p:spPr>
          <a:xfrm>
            <a:off x="116346" y="1995876"/>
            <a:ext cx="4788146" cy="2025754"/>
          </a:xfrm>
          <a:prstGeom prst="rect">
            <a:avLst/>
          </a:prstGeom>
        </p:spPr>
      </p:pic>
      <p:sp>
        <p:nvSpPr>
          <p:cNvPr id="26" name="TextBox 25">
            <a:extLst>
              <a:ext uri="{FF2B5EF4-FFF2-40B4-BE49-F238E27FC236}">
                <a16:creationId xmlns:a16="http://schemas.microsoft.com/office/drawing/2014/main" id="{A4095C54-0751-E52B-2FB8-06F7CC449C20}"/>
              </a:ext>
            </a:extLst>
          </p:cNvPr>
          <p:cNvSpPr txBox="1"/>
          <p:nvPr/>
        </p:nvSpPr>
        <p:spPr>
          <a:xfrm>
            <a:off x="8824422" y="318024"/>
            <a:ext cx="3186970" cy="4247317"/>
          </a:xfrm>
          <a:prstGeom prst="rect">
            <a:avLst/>
          </a:prstGeom>
          <a:noFill/>
        </p:spPr>
        <p:txBody>
          <a:bodyPr wrap="square" rtlCol="0">
            <a:spAutoFit/>
          </a:bodyPr>
          <a:lstStyle/>
          <a:p>
            <a:r>
              <a:rPr lang="en-US" dirty="0"/>
              <a:t>An APT specimen is not a mathematical smooth surface. For crystalline samples, the surface of the tip is actually conceived of atomic terraces, looking like concentric rings around so-called (low-index) poles. </a:t>
            </a:r>
            <a:br>
              <a:rPr lang="en-US" dirty="0"/>
            </a:br>
            <a:br>
              <a:rPr lang="en-US" dirty="0"/>
            </a:br>
            <a:r>
              <a:rPr lang="en-US" dirty="0" err="1"/>
              <a:t>Sublte</a:t>
            </a:r>
            <a:r>
              <a:rPr lang="en-US" dirty="0"/>
              <a:t> inhomogeneities in electric field en field evaporation, make that these appear on the </a:t>
            </a:r>
            <a:r>
              <a:rPr lang="en-US" dirty="0" err="1"/>
              <a:t>hitmap</a:t>
            </a:r>
            <a:r>
              <a:rPr lang="en-US" dirty="0"/>
              <a:t>, typically (but not exclusively) as density variations.</a:t>
            </a:r>
            <a:endParaRPr lang="en-GB" dirty="0"/>
          </a:p>
        </p:txBody>
      </p:sp>
    </p:spTree>
    <p:extLst>
      <p:ext uri="{BB962C8B-B14F-4D97-AF65-F5344CB8AC3E}">
        <p14:creationId xmlns:p14="http://schemas.microsoft.com/office/powerpoint/2010/main" val="14437834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AD5D8-E7C3-5C20-7611-201FD97613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46AF2F-053E-2DBA-153A-C4EADF42AB3D}"/>
              </a:ext>
            </a:extLst>
          </p:cNvPr>
          <p:cNvSpPr>
            <a:spLocks noGrp="1"/>
          </p:cNvSpPr>
          <p:nvPr>
            <p:ph type="title"/>
          </p:nvPr>
        </p:nvSpPr>
        <p:spPr>
          <a:xfrm>
            <a:off x="1" y="10248"/>
            <a:ext cx="11671300" cy="615553"/>
          </a:xfrm>
        </p:spPr>
        <p:txBody>
          <a:bodyPr>
            <a:normAutofit fontScale="90000"/>
          </a:bodyPr>
          <a:lstStyle/>
          <a:p>
            <a:r>
              <a:rPr lang="en-US" dirty="0"/>
              <a:t>Crystallography (Silicon)</a:t>
            </a:r>
            <a:endParaRPr lang="en-GB" dirty="0"/>
          </a:p>
        </p:txBody>
      </p:sp>
      <p:sp>
        <p:nvSpPr>
          <p:cNvPr id="4" name="Slide Number Placeholder 3">
            <a:extLst>
              <a:ext uri="{FF2B5EF4-FFF2-40B4-BE49-F238E27FC236}">
                <a16:creationId xmlns:a16="http://schemas.microsoft.com/office/drawing/2014/main" id="{BCF02A04-4DDB-C4AF-CF37-A60CFAA28AF5}"/>
              </a:ext>
            </a:extLst>
          </p:cNvPr>
          <p:cNvSpPr>
            <a:spLocks noGrp="1"/>
          </p:cNvSpPr>
          <p:nvPr>
            <p:ph type="sldNum" sz="quarter" idx="12"/>
          </p:nvPr>
        </p:nvSpPr>
        <p:spPr/>
        <p:txBody>
          <a:bodyPr/>
          <a:lstStyle/>
          <a:p>
            <a:fld id="{8836216C-5BC3-7C44-80F8-E30864FFC228}" type="slidenum">
              <a:rPr lang="en-US" smtClean="0"/>
              <a:t>6</a:t>
            </a:fld>
            <a:endParaRPr lang="en-US"/>
          </a:p>
        </p:txBody>
      </p:sp>
      <p:sp>
        <p:nvSpPr>
          <p:cNvPr id="15" name="TextBox 14">
            <a:extLst>
              <a:ext uri="{FF2B5EF4-FFF2-40B4-BE49-F238E27FC236}">
                <a16:creationId xmlns:a16="http://schemas.microsoft.com/office/drawing/2014/main" id="{D1E19CB2-B351-8311-8F9B-3C354FA7DDA6}"/>
              </a:ext>
            </a:extLst>
          </p:cNvPr>
          <p:cNvSpPr txBox="1"/>
          <p:nvPr/>
        </p:nvSpPr>
        <p:spPr>
          <a:xfrm>
            <a:off x="8444202" y="4213735"/>
            <a:ext cx="1652298" cy="369332"/>
          </a:xfrm>
          <a:prstGeom prst="rect">
            <a:avLst/>
          </a:prstGeom>
          <a:noFill/>
        </p:spPr>
        <p:txBody>
          <a:bodyPr wrap="square" rtlCol="0">
            <a:spAutoFit/>
          </a:bodyPr>
          <a:lstStyle/>
          <a:p>
            <a:r>
              <a:rPr lang="en-US" dirty="0"/>
              <a:t>[Baron2022]</a:t>
            </a:r>
            <a:endParaRPr lang="en-GB" dirty="0"/>
          </a:p>
        </p:txBody>
      </p:sp>
      <p:pic>
        <p:nvPicPr>
          <p:cNvPr id="5" name="Picture 4">
            <a:extLst>
              <a:ext uri="{FF2B5EF4-FFF2-40B4-BE49-F238E27FC236}">
                <a16:creationId xmlns:a16="http://schemas.microsoft.com/office/drawing/2014/main" id="{7CB08CFF-BBF4-C28A-D529-4464CF0A1518}"/>
              </a:ext>
            </a:extLst>
          </p:cNvPr>
          <p:cNvPicPr>
            <a:picLocks noChangeAspect="1"/>
          </p:cNvPicPr>
          <p:nvPr/>
        </p:nvPicPr>
        <p:blipFill>
          <a:blip r:embed="rId2"/>
          <a:stretch>
            <a:fillRect/>
          </a:stretch>
        </p:blipFill>
        <p:spPr>
          <a:xfrm>
            <a:off x="5460660" y="625801"/>
            <a:ext cx="6629741" cy="3587934"/>
          </a:xfrm>
          <a:prstGeom prst="rect">
            <a:avLst/>
          </a:prstGeom>
        </p:spPr>
      </p:pic>
      <p:pic>
        <p:nvPicPr>
          <p:cNvPr id="1026" name="Picture 2" descr="Silicon and Germanium">
            <a:extLst>
              <a:ext uri="{FF2B5EF4-FFF2-40B4-BE49-F238E27FC236}">
                <a16:creationId xmlns:a16="http://schemas.microsoft.com/office/drawing/2014/main" id="{1514C9E6-6349-C389-4D70-686F9EC089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781" y="1096917"/>
            <a:ext cx="3746800" cy="34988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57EEE79-1DB3-C96E-BD5A-8E4CD3C95C5F}"/>
              </a:ext>
            </a:extLst>
          </p:cNvPr>
          <p:cNvSpPr txBox="1"/>
          <p:nvPr/>
        </p:nvSpPr>
        <p:spPr>
          <a:xfrm rot="16200000">
            <a:off x="-268182" y="2789549"/>
            <a:ext cx="1108894" cy="369332"/>
          </a:xfrm>
          <a:prstGeom prst="rect">
            <a:avLst/>
          </a:prstGeom>
          <a:noFill/>
        </p:spPr>
        <p:txBody>
          <a:bodyPr wrap="square">
            <a:spAutoFit/>
          </a:bodyPr>
          <a:lstStyle/>
          <a:p>
            <a:r>
              <a:rPr lang="en-GB" b="0" i="0" dirty="0">
                <a:solidFill>
                  <a:srgbClr val="1F1F1F"/>
                </a:solidFill>
                <a:effectLst/>
                <a:latin typeface="Google Sans"/>
              </a:rPr>
              <a:t>0.543 nm</a:t>
            </a:r>
            <a:endParaRPr lang="en-GB" dirty="0"/>
          </a:p>
        </p:txBody>
      </p:sp>
      <p:sp>
        <p:nvSpPr>
          <p:cNvPr id="9" name="Left Brace 8">
            <a:extLst>
              <a:ext uri="{FF2B5EF4-FFF2-40B4-BE49-F238E27FC236}">
                <a16:creationId xmlns:a16="http://schemas.microsoft.com/office/drawing/2014/main" id="{D8CBDB4F-5230-8CE8-9A28-BF4491327E18}"/>
              </a:ext>
            </a:extLst>
          </p:cNvPr>
          <p:cNvSpPr/>
          <p:nvPr/>
        </p:nvSpPr>
        <p:spPr>
          <a:xfrm>
            <a:off x="678115" y="1862602"/>
            <a:ext cx="369332" cy="217599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C46C356B-781B-0A7D-9385-32DB5E7E22EB}"/>
                  </a:ext>
                </a:extLst>
              </p:cNvPr>
              <p:cNvSpPr txBox="1"/>
              <p:nvPr/>
            </p:nvSpPr>
            <p:spPr>
              <a:xfrm>
                <a:off x="101600" y="4456917"/>
                <a:ext cx="10668000" cy="1754326"/>
              </a:xfrm>
              <a:prstGeom prst="rect">
                <a:avLst/>
              </a:prstGeom>
              <a:noFill/>
            </p:spPr>
            <p:txBody>
              <a:bodyPr wrap="square" rtlCol="0">
                <a:spAutoFit/>
              </a:bodyPr>
              <a:lstStyle/>
              <a:p>
                <a:pPr marL="285750" indent="-285750">
                  <a:buFontTx/>
                  <a:buChar char="-"/>
                </a:pPr>
                <a:r>
                  <a:rPr lang="en-US" dirty="0"/>
                  <a:t>To indicate crystallographic planes and directions in crystals : Miller indices </a:t>
                </a:r>
                <a:r>
                  <a:rPr lang="en-US" dirty="0">
                    <a:hlinkClick r:id="rId4"/>
                  </a:rPr>
                  <a:t>https://en.wikipedia.org/wiki/Miller_index</a:t>
                </a:r>
                <a:r>
                  <a:rPr lang="en-US" dirty="0"/>
                  <a:t> </a:t>
                </a:r>
              </a:p>
              <a:p>
                <a:pPr marL="285750" indent="-285750">
                  <a:buFontTx/>
                  <a:buChar char="-"/>
                </a:pPr>
                <a:r>
                  <a:rPr lang="en-US" dirty="0"/>
                  <a:t>Easy to calculate inter-plane distances and angles using Miller Indices! </a:t>
                </a:r>
              </a:p>
              <a:p>
                <a:pPr marL="285750" indent="-285750">
                  <a:buFontTx/>
                  <a:buChar char="-"/>
                </a:pPr>
                <a:r>
                  <a:rPr lang="en-US" dirty="0"/>
                  <a:t>Our Si specimen have the [001] direction parallel to the tip axis. That means the (001) planes for an </a:t>
                </a:r>
              </a:p>
              <a:p>
                <a:r>
                  <a:rPr lang="en-US" dirty="0"/>
                  <a:t>Atomic terrace on the </a:t>
                </a:r>
                <a:r>
                  <a:rPr lang="en-US" dirty="0" err="1"/>
                  <a:t>centre</a:t>
                </a:r>
                <a:r>
                  <a:rPr lang="en-US" dirty="0"/>
                  <a:t> of the tip, giving rise to a “ pole” in the </a:t>
                </a:r>
                <a:r>
                  <a:rPr lang="en-US" dirty="0" err="1"/>
                  <a:t>hitmap</a:t>
                </a:r>
                <a:r>
                  <a:rPr lang="en-US" dirty="0"/>
                  <a:t>…  </a:t>
                </a:r>
              </a:p>
              <a:p>
                <a:pPr marL="285750" indent="-285750">
                  <a:buFontTx/>
                  <a:buChar char="-"/>
                </a:pPr>
                <a:r>
                  <a:rPr lang="en-GB" dirty="0"/>
                  <a:t>We need (see slide 4) at least </a:t>
                </a:r>
                <a:r>
                  <a:rPr lang="en-GB" b="1" dirty="0"/>
                  <a:t>1 other pole </a:t>
                </a:r>
                <a:r>
                  <a:rPr lang="en-GB" dirty="0"/>
                  <a:t>to be able to calculate </a:t>
                </a:r>
                <a14:m>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θ</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𝑎𝑛𝑑</m:t>
                    </m:r>
                    <m:r>
                      <a:rPr lang="en-US" b="0" i="1" smtClean="0">
                        <a:latin typeface="Cambria Math" panose="02040503050406030204" pitchFamily="18" charset="0"/>
                        <a:ea typeface="Cambria Math" panose="02040503050406030204" pitchFamily="18" charset="0"/>
                      </a:rPr>
                      <m:t> </m:t>
                    </m:r>
                    <m:r>
                      <m:rPr>
                        <m:sty m:val="p"/>
                      </m:rPr>
                      <a:rPr lang="el-GR" i="1">
                        <a:latin typeface="Cambria Math" panose="02040503050406030204" pitchFamily="18" charset="0"/>
                        <a:ea typeface="Cambria Math" panose="02040503050406030204" pitchFamily="18" charset="0"/>
                      </a:rPr>
                      <m:t>θ</m:t>
                    </m:r>
                  </m:oMath>
                </a14:m>
                <a:r>
                  <a:rPr lang="en-GB" dirty="0"/>
                  <a:t>’</a:t>
                </a:r>
              </a:p>
            </p:txBody>
          </p:sp>
        </mc:Choice>
        <mc:Fallback>
          <p:sp>
            <p:nvSpPr>
              <p:cNvPr id="10" name="TextBox 9">
                <a:extLst>
                  <a:ext uri="{FF2B5EF4-FFF2-40B4-BE49-F238E27FC236}">
                    <a16:creationId xmlns:a16="http://schemas.microsoft.com/office/drawing/2014/main" id="{C46C356B-781B-0A7D-9385-32DB5E7E22EB}"/>
                  </a:ext>
                </a:extLst>
              </p:cNvPr>
              <p:cNvSpPr txBox="1">
                <a:spLocks noRot="1" noChangeAspect="1" noMove="1" noResize="1" noEditPoints="1" noAdjustHandles="1" noChangeArrowheads="1" noChangeShapeType="1" noTextEdit="1"/>
              </p:cNvSpPr>
              <p:nvPr/>
            </p:nvSpPr>
            <p:spPr>
              <a:xfrm>
                <a:off x="101600" y="4456917"/>
                <a:ext cx="10668000" cy="1754326"/>
              </a:xfrm>
              <a:prstGeom prst="rect">
                <a:avLst/>
              </a:prstGeom>
              <a:blipFill>
                <a:blip r:embed="rId5"/>
                <a:stretch>
                  <a:fillRect l="-514" t="-2083" b="-5208"/>
                </a:stretch>
              </a:blipFill>
            </p:spPr>
            <p:txBody>
              <a:bodyPr/>
              <a:lstStyle/>
              <a:p>
                <a:r>
                  <a:rPr lang="en-GB">
                    <a:noFill/>
                  </a:rPr>
                  <a:t> </a:t>
                </a:r>
              </a:p>
            </p:txBody>
          </p:sp>
        </mc:Fallback>
      </mc:AlternateContent>
      <p:cxnSp>
        <p:nvCxnSpPr>
          <p:cNvPr id="13" name="Straight Arrow Connector 12">
            <a:extLst>
              <a:ext uri="{FF2B5EF4-FFF2-40B4-BE49-F238E27FC236}">
                <a16:creationId xmlns:a16="http://schemas.microsoft.com/office/drawing/2014/main" id="{59F71C2B-9B52-18EE-F77D-B7F4F633BD94}"/>
              </a:ext>
            </a:extLst>
          </p:cNvPr>
          <p:cNvCxnSpPr/>
          <p:nvPr/>
        </p:nvCxnSpPr>
        <p:spPr>
          <a:xfrm flipV="1">
            <a:off x="4787900" y="1620086"/>
            <a:ext cx="0" cy="22661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96B6F84-72EC-3995-1420-50B792F7DEC6}"/>
              </a:ext>
            </a:extLst>
          </p:cNvPr>
          <p:cNvSpPr txBox="1"/>
          <p:nvPr/>
        </p:nvSpPr>
        <p:spPr>
          <a:xfrm>
            <a:off x="4775200" y="1719021"/>
            <a:ext cx="1320800" cy="369332"/>
          </a:xfrm>
          <a:prstGeom prst="rect">
            <a:avLst/>
          </a:prstGeom>
          <a:noFill/>
        </p:spPr>
        <p:txBody>
          <a:bodyPr wrap="square" rtlCol="0">
            <a:spAutoFit/>
          </a:bodyPr>
          <a:lstStyle/>
          <a:p>
            <a:r>
              <a:rPr lang="en-US" dirty="0"/>
              <a:t>[001]</a:t>
            </a:r>
            <a:endParaRPr lang="en-GB" dirty="0"/>
          </a:p>
        </p:txBody>
      </p:sp>
      <p:pic>
        <p:nvPicPr>
          <p:cNvPr id="17" name="Picture 16">
            <a:extLst>
              <a:ext uri="{FF2B5EF4-FFF2-40B4-BE49-F238E27FC236}">
                <a16:creationId xmlns:a16="http://schemas.microsoft.com/office/drawing/2014/main" id="{10AE66AA-4EFC-F3A5-C934-A1E9892CA119}"/>
              </a:ext>
            </a:extLst>
          </p:cNvPr>
          <p:cNvPicPr>
            <a:picLocks noChangeAspect="1"/>
          </p:cNvPicPr>
          <p:nvPr/>
        </p:nvPicPr>
        <p:blipFill>
          <a:blip r:embed="rId6"/>
          <a:stretch>
            <a:fillRect/>
          </a:stretch>
        </p:blipFill>
        <p:spPr>
          <a:xfrm>
            <a:off x="10838801" y="4728174"/>
            <a:ext cx="1029998" cy="1702820"/>
          </a:xfrm>
          <a:prstGeom prst="rect">
            <a:avLst/>
          </a:prstGeom>
        </p:spPr>
      </p:pic>
      <p:sp>
        <p:nvSpPr>
          <p:cNvPr id="20" name="TextBox 19">
            <a:extLst>
              <a:ext uri="{FF2B5EF4-FFF2-40B4-BE49-F238E27FC236}">
                <a16:creationId xmlns:a16="http://schemas.microsoft.com/office/drawing/2014/main" id="{67026564-3E54-3036-5E04-0373D244EBA4}"/>
              </a:ext>
            </a:extLst>
          </p:cNvPr>
          <p:cNvSpPr txBox="1"/>
          <p:nvPr/>
        </p:nvSpPr>
        <p:spPr>
          <a:xfrm>
            <a:off x="6880225" y="1237165"/>
            <a:ext cx="6203950" cy="369332"/>
          </a:xfrm>
          <a:prstGeom prst="rect">
            <a:avLst/>
          </a:prstGeom>
          <a:noFill/>
        </p:spPr>
        <p:txBody>
          <a:bodyPr wrap="square">
            <a:spAutoFit/>
          </a:bodyPr>
          <a:lstStyle/>
          <a:p>
            <a:r>
              <a:rPr lang="en-US" dirty="0"/>
              <a:t>(001) </a:t>
            </a:r>
            <a:endParaRPr lang="en-GB" dirty="0"/>
          </a:p>
        </p:txBody>
      </p:sp>
      <p:sp>
        <p:nvSpPr>
          <p:cNvPr id="22" name="TextBox 21">
            <a:extLst>
              <a:ext uri="{FF2B5EF4-FFF2-40B4-BE49-F238E27FC236}">
                <a16:creationId xmlns:a16="http://schemas.microsoft.com/office/drawing/2014/main" id="{D88AB41B-8C54-2460-DB22-971E59DEC645}"/>
              </a:ext>
            </a:extLst>
          </p:cNvPr>
          <p:cNvSpPr txBox="1"/>
          <p:nvPr/>
        </p:nvSpPr>
        <p:spPr>
          <a:xfrm>
            <a:off x="10706920" y="1529335"/>
            <a:ext cx="6203950" cy="369332"/>
          </a:xfrm>
          <a:prstGeom prst="rect">
            <a:avLst/>
          </a:prstGeom>
          <a:noFill/>
        </p:spPr>
        <p:txBody>
          <a:bodyPr wrap="square">
            <a:spAutoFit/>
          </a:bodyPr>
          <a:lstStyle/>
          <a:p>
            <a:r>
              <a:rPr lang="en-US" dirty="0">
                <a:solidFill>
                  <a:schemeClr val="bg1"/>
                </a:solidFill>
              </a:rPr>
              <a:t>(001) </a:t>
            </a:r>
            <a:endParaRPr lang="en-GB" dirty="0">
              <a:solidFill>
                <a:schemeClr val="bg1"/>
              </a:solidFill>
            </a:endParaRPr>
          </a:p>
        </p:txBody>
      </p:sp>
      <p:cxnSp>
        <p:nvCxnSpPr>
          <p:cNvPr id="27" name="Straight Arrow Connector 26">
            <a:extLst>
              <a:ext uri="{FF2B5EF4-FFF2-40B4-BE49-F238E27FC236}">
                <a16:creationId xmlns:a16="http://schemas.microsoft.com/office/drawing/2014/main" id="{FC3F1C67-10F5-B1B9-7C23-6AD8FCD94139}"/>
              </a:ext>
            </a:extLst>
          </p:cNvPr>
          <p:cNvCxnSpPr/>
          <p:nvPr/>
        </p:nvCxnSpPr>
        <p:spPr>
          <a:xfrm flipV="1">
            <a:off x="6880225" y="1554195"/>
            <a:ext cx="257175" cy="19055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750667CE-046E-6726-578A-E134287DAFAA}"/>
              </a:ext>
            </a:extLst>
          </p:cNvPr>
          <p:cNvCxnSpPr>
            <a:cxnSpLocks/>
          </p:cNvCxnSpPr>
          <p:nvPr/>
        </p:nvCxnSpPr>
        <p:spPr>
          <a:xfrm flipV="1">
            <a:off x="10461625" y="1695883"/>
            <a:ext cx="307975" cy="3623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448416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C6CF7-EED8-6068-EC87-0B96F22024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B0FD85-CD42-468A-4838-61B2954A4409}"/>
              </a:ext>
            </a:extLst>
          </p:cNvPr>
          <p:cNvSpPr>
            <a:spLocks noGrp="1"/>
          </p:cNvSpPr>
          <p:nvPr>
            <p:ph type="title"/>
          </p:nvPr>
        </p:nvSpPr>
        <p:spPr>
          <a:xfrm>
            <a:off x="1" y="10248"/>
            <a:ext cx="11671300" cy="615553"/>
          </a:xfrm>
        </p:spPr>
        <p:txBody>
          <a:bodyPr>
            <a:normAutofit fontScale="90000"/>
          </a:bodyPr>
          <a:lstStyle/>
          <a:p>
            <a:r>
              <a:rPr lang="en-US" dirty="0"/>
              <a:t>Revealing poles in Silicon</a:t>
            </a:r>
            <a:endParaRPr lang="en-GB" dirty="0"/>
          </a:p>
        </p:txBody>
      </p:sp>
      <p:sp>
        <p:nvSpPr>
          <p:cNvPr id="4" name="Slide Number Placeholder 3">
            <a:extLst>
              <a:ext uri="{FF2B5EF4-FFF2-40B4-BE49-F238E27FC236}">
                <a16:creationId xmlns:a16="http://schemas.microsoft.com/office/drawing/2014/main" id="{049FA5F1-4FFD-6A17-CF15-16B9C39C8A95}"/>
              </a:ext>
            </a:extLst>
          </p:cNvPr>
          <p:cNvSpPr>
            <a:spLocks noGrp="1"/>
          </p:cNvSpPr>
          <p:nvPr>
            <p:ph type="sldNum" sz="quarter" idx="12"/>
          </p:nvPr>
        </p:nvSpPr>
        <p:spPr/>
        <p:txBody>
          <a:bodyPr/>
          <a:lstStyle/>
          <a:p>
            <a:fld id="{8836216C-5BC3-7C44-80F8-E30864FFC228}" type="slidenum">
              <a:rPr lang="en-US" smtClean="0"/>
              <a:t>7</a:t>
            </a:fld>
            <a:endParaRPr lang="en-US"/>
          </a:p>
        </p:txBody>
      </p:sp>
      <p:sp>
        <p:nvSpPr>
          <p:cNvPr id="10" name="TextBox 9">
            <a:extLst>
              <a:ext uri="{FF2B5EF4-FFF2-40B4-BE49-F238E27FC236}">
                <a16:creationId xmlns:a16="http://schemas.microsoft.com/office/drawing/2014/main" id="{02B489C8-A329-1B67-04D9-9AFD0757D4BA}"/>
              </a:ext>
            </a:extLst>
          </p:cNvPr>
          <p:cNvSpPr txBox="1"/>
          <p:nvPr/>
        </p:nvSpPr>
        <p:spPr>
          <a:xfrm>
            <a:off x="177799" y="625801"/>
            <a:ext cx="12014199" cy="1200329"/>
          </a:xfrm>
          <a:prstGeom prst="rect">
            <a:avLst/>
          </a:prstGeom>
          <a:noFill/>
        </p:spPr>
        <p:txBody>
          <a:bodyPr wrap="square" rtlCol="0">
            <a:spAutoFit/>
          </a:bodyPr>
          <a:lstStyle/>
          <a:p>
            <a:pPr marL="285750" indent="-285750">
              <a:buFontTx/>
              <a:buChar char="-"/>
            </a:pPr>
            <a:r>
              <a:rPr lang="en-US" dirty="0"/>
              <a:t>For Semiconductors like Silicon, “pole patterns” are not as nice as for most metals. This is because for a metal, electric field does not penetrate the material (only the outer atoms feel field), while for semiconductor, there is some field penetration… this distorts the evaporation order, </a:t>
            </a:r>
            <a:r>
              <a:rPr lang="en-US" dirty="0" err="1"/>
              <a:t>etc</a:t>
            </a:r>
            <a:r>
              <a:rPr lang="en-US" dirty="0"/>
              <a:t>…. </a:t>
            </a:r>
            <a:endParaRPr lang="en-GB" dirty="0"/>
          </a:p>
          <a:p>
            <a:pPr marL="285750" indent="-285750">
              <a:buFontTx/>
              <a:buChar char="-"/>
            </a:pPr>
            <a:r>
              <a:rPr lang="en-GB" dirty="0"/>
              <a:t>However, we an rely on more “ physics” of the field evaporation to “ reveal” poles…. &gt; Python script available to you! </a:t>
            </a:r>
            <a:endParaRPr lang="en-US" dirty="0"/>
          </a:p>
        </p:txBody>
      </p:sp>
      <p:pic>
        <p:nvPicPr>
          <p:cNvPr id="6" name="Picture 5">
            <a:extLst>
              <a:ext uri="{FF2B5EF4-FFF2-40B4-BE49-F238E27FC236}">
                <a16:creationId xmlns:a16="http://schemas.microsoft.com/office/drawing/2014/main" id="{76A6EF4D-5329-326B-2666-765BF79D8A41}"/>
              </a:ext>
            </a:extLst>
          </p:cNvPr>
          <p:cNvPicPr>
            <a:picLocks noChangeAspect="1"/>
          </p:cNvPicPr>
          <p:nvPr/>
        </p:nvPicPr>
        <p:blipFill>
          <a:blip r:embed="rId2"/>
          <a:stretch>
            <a:fillRect/>
          </a:stretch>
        </p:blipFill>
        <p:spPr>
          <a:xfrm>
            <a:off x="304800" y="1800551"/>
            <a:ext cx="11165742" cy="4555799"/>
          </a:xfrm>
          <a:prstGeom prst="rect">
            <a:avLst/>
          </a:prstGeom>
        </p:spPr>
      </p:pic>
    </p:spTree>
    <p:extLst>
      <p:ext uri="{BB962C8B-B14F-4D97-AF65-F5344CB8AC3E}">
        <p14:creationId xmlns:p14="http://schemas.microsoft.com/office/powerpoint/2010/main" val="11239029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91E6C-D38A-AA77-8995-8556D22302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3C9321-ECA5-AE94-98AF-74BC63E755B7}"/>
              </a:ext>
            </a:extLst>
          </p:cNvPr>
          <p:cNvSpPr>
            <a:spLocks noGrp="1"/>
          </p:cNvSpPr>
          <p:nvPr>
            <p:ph type="title"/>
          </p:nvPr>
        </p:nvSpPr>
        <p:spPr>
          <a:xfrm>
            <a:off x="1" y="10248"/>
            <a:ext cx="11671300" cy="615553"/>
          </a:xfrm>
        </p:spPr>
        <p:txBody>
          <a:bodyPr>
            <a:normAutofit fontScale="90000"/>
          </a:bodyPr>
          <a:lstStyle/>
          <a:p>
            <a:r>
              <a:rPr lang="en-US" dirty="0"/>
              <a:t>Revealing poles in Silicon</a:t>
            </a:r>
            <a:endParaRPr lang="en-GB" dirty="0"/>
          </a:p>
        </p:txBody>
      </p:sp>
      <p:sp>
        <p:nvSpPr>
          <p:cNvPr id="4" name="Slide Number Placeholder 3">
            <a:extLst>
              <a:ext uri="{FF2B5EF4-FFF2-40B4-BE49-F238E27FC236}">
                <a16:creationId xmlns:a16="http://schemas.microsoft.com/office/drawing/2014/main" id="{14804980-8C7E-5646-A61E-BE4F4EEFC5B1}"/>
              </a:ext>
            </a:extLst>
          </p:cNvPr>
          <p:cNvSpPr>
            <a:spLocks noGrp="1"/>
          </p:cNvSpPr>
          <p:nvPr>
            <p:ph type="sldNum" sz="quarter" idx="12"/>
          </p:nvPr>
        </p:nvSpPr>
        <p:spPr/>
        <p:txBody>
          <a:bodyPr/>
          <a:lstStyle/>
          <a:p>
            <a:fld id="{8836216C-5BC3-7C44-80F8-E30864FFC228}" type="slidenum">
              <a:rPr lang="en-US" smtClean="0"/>
              <a:t>8</a:t>
            </a:fld>
            <a:endParaRPr lang="en-US"/>
          </a:p>
        </p:txBody>
      </p:sp>
      <p:sp>
        <p:nvSpPr>
          <p:cNvPr id="10" name="TextBox 9">
            <a:extLst>
              <a:ext uri="{FF2B5EF4-FFF2-40B4-BE49-F238E27FC236}">
                <a16:creationId xmlns:a16="http://schemas.microsoft.com/office/drawing/2014/main" id="{8D086E1A-A2D9-01D8-5424-D0790A92443A}"/>
              </a:ext>
            </a:extLst>
          </p:cNvPr>
          <p:cNvSpPr txBox="1"/>
          <p:nvPr/>
        </p:nvSpPr>
        <p:spPr>
          <a:xfrm>
            <a:off x="177799" y="625801"/>
            <a:ext cx="12014199" cy="1200329"/>
          </a:xfrm>
          <a:prstGeom prst="rect">
            <a:avLst/>
          </a:prstGeom>
          <a:noFill/>
        </p:spPr>
        <p:txBody>
          <a:bodyPr wrap="square" rtlCol="0">
            <a:spAutoFit/>
          </a:bodyPr>
          <a:lstStyle/>
          <a:p>
            <a:pPr marL="285750" indent="-285750">
              <a:buFontTx/>
              <a:buChar char="-"/>
            </a:pPr>
            <a:r>
              <a:rPr lang="en-US" dirty="0"/>
              <a:t>For Semiconductors like Silicon, “pole patterns” are not as nice as for most metals. This is because for a metal, electric field does not penetrate the material (only the outer atoms feel field), while for semiconductor, there is some field penetration… this distorts the evaporation order, </a:t>
            </a:r>
            <a:r>
              <a:rPr lang="en-US" dirty="0" err="1"/>
              <a:t>etc</a:t>
            </a:r>
            <a:r>
              <a:rPr lang="en-US" dirty="0"/>
              <a:t>…. </a:t>
            </a:r>
            <a:endParaRPr lang="en-GB" dirty="0"/>
          </a:p>
          <a:p>
            <a:pPr marL="285750" indent="-285750">
              <a:buFontTx/>
              <a:buChar char="-"/>
            </a:pPr>
            <a:r>
              <a:rPr lang="en-GB" dirty="0"/>
              <a:t>However, we an rely on more “ physics” of the field evaporation to “ reveal” poles…. &gt; Python script available to you! </a:t>
            </a:r>
            <a:endParaRPr lang="en-US" dirty="0"/>
          </a:p>
        </p:txBody>
      </p:sp>
      <p:pic>
        <p:nvPicPr>
          <p:cNvPr id="5" name="Picture 4">
            <a:extLst>
              <a:ext uri="{FF2B5EF4-FFF2-40B4-BE49-F238E27FC236}">
                <a16:creationId xmlns:a16="http://schemas.microsoft.com/office/drawing/2014/main" id="{8BF86505-4D2A-5023-0044-A6BB97C223D1}"/>
              </a:ext>
            </a:extLst>
          </p:cNvPr>
          <p:cNvPicPr>
            <a:picLocks noChangeAspect="1"/>
          </p:cNvPicPr>
          <p:nvPr/>
        </p:nvPicPr>
        <p:blipFill>
          <a:blip r:embed="rId2"/>
          <a:stretch>
            <a:fillRect/>
          </a:stretch>
        </p:blipFill>
        <p:spPr>
          <a:xfrm>
            <a:off x="5495005" y="1950281"/>
            <a:ext cx="6176296" cy="4406069"/>
          </a:xfrm>
          <a:prstGeom prst="rect">
            <a:avLst/>
          </a:prstGeom>
        </p:spPr>
      </p:pic>
      <p:cxnSp>
        <p:nvCxnSpPr>
          <p:cNvPr id="7" name="Straight Arrow Connector 6">
            <a:extLst>
              <a:ext uri="{FF2B5EF4-FFF2-40B4-BE49-F238E27FC236}">
                <a16:creationId xmlns:a16="http://schemas.microsoft.com/office/drawing/2014/main" id="{2BF6C7C9-F82E-DFEB-FE86-C8303D21E6DE}"/>
              </a:ext>
            </a:extLst>
          </p:cNvPr>
          <p:cNvCxnSpPr>
            <a:cxnSpLocks/>
          </p:cNvCxnSpPr>
          <p:nvPr/>
        </p:nvCxnSpPr>
        <p:spPr>
          <a:xfrm flipH="1" flipV="1">
            <a:off x="4953000" y="4406900"/>
            <a:ext cx="3759200" cy="21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B1D63C85-3815-BCAA-8A53-687B16821FE3}"/>
              </a:ext>
            </a:extLst>
          </p:cNvPr>
          <p:cNvSpPr txBox="1"/>
          <p:nvPr/>
        </p:nvSpPr>
        <p:spPr>
          <a:xfrm>
            <a:off x="520699" y="3823115"/>
            <a:ext cx="2133600" cy="369332"/>
          </a:xfrm>
          <a:prstGeom prst="rect">
            <a:avLst/>
          </a:prstGeom>
          <a:noFill/>
        </p:spPr>
        <p:txBody>
          <a:bodyPr wrap="square" rtlCol="0">
            <a:spAutoFit/>
          </a:bodyPr>
          <a:lstStyle/>
          <a:p>
            <a:r>
              <a:rPr lang="en-US" dirty="0"/>
              <a:t>!</a:t>
            </a:r>
            <a:endParaRPr lang="en-GB" dirty="0"/>
          </a:p>
        </p:txBody>
      </p:sp>
      <p:pic>
        <p:nvPicPr>
          <p:cNvPr id="11" name="Picture 2" descr="Silicon and Germanium">
            <a:extLst>
              <a:ext uri="{FF2B5EF4-FFF2-40B4-BE49-F238E27FC236}">
                <a16:creationId xmlns:a16="http://schemas.microsoft.com/office/drawing/2014/main" id="{8DF3370A-014A-1DEC-5119-EFBA2DE390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81" y="2441683"/>
            <a:ext cx="3746800" cy="349885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EF4D98A5-D4BB-5504-C1D4-443B2199EEEC}"/>
              </a:ext>
            </a:extLst>
          </p:cNvPr>
          <p:cNvCxnSpPr/>
          <p:nvPr/>
        </p:nvCxnSpPr>
        <p:spPr>
          <a:xfrm flipV="1">
            <a:off x="4559300" y="2964852"/>
            <a:ext cx="0" cy="22661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51E39096-BA31-BCFC-D05B-3E704AB47B86}"/>
              </a:ext>
            </a:extLst>
          </p:cNvPr>
          <p:cNvSpPr txBox="1"/>
          <p:nvPr/>
        </p:nvSpPr>
        <p:spPr>
          <a:xfrm>
            <a:off x="4546600" y="3063787"/>
            <a:ext cx="1320800" cy="369332"/>
          </a:xfrm>
          <a:prstGeom prst="rect">
            <a:avLst/>
          </a:prstGeom>
          <a:noFill/>
        </p:spPr>
        <p:txBody>
          <a:bodyPr wrap="square" rtlCol="0">
            <a:spAutoFit/>
          </a:bodyPr>
          <a:lstStyle/>
          <a:p>
            <a:r>
              <a:rPr lang="en-US" dirty="0"/>
              <a:t>[001]</a:t>
            </a:r>
            <a:endParaRPr lang="en-GB" dirty="0"/>
          </a:p>
        </p:txBody>
      </p:sp>
      <p:sp>
        <p:nvSpPr>
          <p:cNvPr id="19" name="Freeform: Shape 18">
            <a:extLst>
              <a:ext uri="{FF2B5EF4-FFF2-40B4-BE49-F238E27FC236}">
                <a16:creationId xmlns:a16="http://schemas.microsoft.com/office/drawing/2014/main" id="{54CB912E-C847-122D-7B4B-85DEF070AD46}"/>
              </a:ext>
            </a:extLst>
          </p:cNvPr>
          <p:cNvSpPr/>
          <p:nvPr/>
        </p:nvSpPr>
        <p:spPr>
          <a:xfrm>
            <a:off x="850900" y="2667000"/>
            <a:ext cx="3263900" cy="927100"/>
          </a:xfrm>
          <a:custGeom>
            <a:avLst/>
            <a:gdLst>
              <a:gd name="connsiteX0" fmla="*/ 0 w 3263900"/>
              <a:gd name="connsiteY0" fmla="*/ 584200 h 927100"/>
              <a:gd name="connsiteX1" fmla="*/ 1320800 w 3263900"/>
              <a:gd name="connsiteY1" fmla="*/ 0 h 927100"/>
              <a:gd name="connsiteX2" fmla="*/ 3263900 w 3263900"/>
              <a:gd name="connsiteY2" fmla="*/ 317500 h 927100"/>
              <a:gd name="connsiteX3" fmla="*/ 1828800 w 3263900"/>
              <a:gd name="connsiteY3" fmla="*/ 927100 h 927100"/>
              <a:gd name="connsiteX4" fmla="*/ 0 w 3263900"/>
              <a:gd name="connsiteY4" fmla="*/ 584200 h 927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3900" h="927100">
                <a:moveTo>
                  <a:pt x="0" y="584200"/>
                </a:moveTo>
                <a:lnTo>
                  <a:pt x="1320800" y="0"/>
                </a:lnTo>
                <a:lnTo>
                  <a:pt x="3263900" y="317500"/>
                </a:lnTo>
                <a:lnTo>
                  <a:pt x="1828800" y="927100"/>
                </a:lnTo>
                <a:lnTo>
                  <a:pt x="0" y="584200"/>
                </a:lnTo>
                <a:close/>
              </a:path>
            </a:pathLst>
          </a:custGeom>
          <a:solidFill>
            <a:schemeClr val="accent1">
              <a:alpha val="2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Freeform: Shape 19">
            <a:extLst>
              <a:ext uri="{FF2B5EF4-FFF2-40B4-BE49-F238E27FC236}">
                <a16:creationId xmlns:a16="http://schemas.microsoft.com/office/drawing/2014/main" id="{34BD42DD-A211-834C-E02D-2A42B4FD759F}"/>
              </a:ext>
            </a:extLst>
          </p:cNvPr>
          <p:cNvSpPr/>
          <p:nvPr/>
        </p:nvSpPr>
        <p:spPr>
          <a:xfrm>
            <a:off x="875631" y="4267308"/>
            <a:ext cx="3263900" cy="927100"/>
          </a:xfrm>
          <a:custGeom>
            <a:avLst/>
            <a:gdLst>
              <a:gd name="connsiteX0" fmla="*/ 0 w 3263900"/>
              <a:gd name="connsiteY0" fmla="*/ 584200 h 927100"/>
              <a:gd name="connsiteX1" fmla="*/ 1320800 w 3263900"/>
              <a:gd name="connsiteY1" fmla="*/ 0 h 927100"/>
              <a:gd name="connsiteX2" fmla="*/ 3263900 w 3263900"/>
              <a:gd name="connsiteY2" fmla="*/ 317500 h 927100"/>
              <a:gd name="connsiteX3" fmla="*/ 1828800 w 3263900"/>
              <a:gd name="connsiteY3" fmla="*/ 927100 h 927100"/>
              <a:gd name="connsiteX4" fmla="*/ 0 w 3263900"/>
              <a:gd name="connsiteY4" fmla="*/ 584200 h 927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3900" h="927100">
                <a:moveTo>
                  <a:pt x="0" y="584200"/>
                </a:moveTo>
                <a:lnTo>
                  <a:pt x="1320800" y="0"/>
                </a:lnTo>
                <a:lnTo>
                  <a:pt x="3263900" y="317500"/>
                </a:lnTo>
                <a:lnTo>
                  <a:pt x="1828800" y="927100"/>
                </a:lnTo>
                <a:lnTo>
                  <a:pt x="0" y="584200"/>
                </a:lnTo>
                <a:close/>
              </a:path>
            </a:pathLst>
          </a:custGeom>
          <a:solidFill>
            <a:schemeClr val="accent1">
              <a:alpha val="2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1827AAD2-4B77-07B7-08D2-1F77CBC2011C}"/>
              </a:ext>
            </a:extLst>
          </p:cNvPr>
          <p:cNvSpPr/>
          <p:nvPr/>
        </p:nvSpPr>
        <p:spPr>
          <a:xfrm>
            <a:off x="903749" y="3854649"/>
            <a:ext cx="3263900" cy="927100"/>
          </a:xfrm>
          <a:custGeom>
            <a:avLst/>
            <a:gdLst>
              <a:gd name="connsiteX0" fmla="*/ 0 w 3263900"/>
              <a:gd name="connsiteY0" fmla="*/ 584200 h 927100"/>
              <a:gd name="connsiteX1" fmla="*/ 1320800 w 3263900"/>
              <a:gd name="connsiteY1" fmla="*/ 0 h 927100"/>
              <a:gd name="connsiteX2" fmla="*/ 3263900 w 3263900"/>
              <a:gd name="connsiteY2" fmla="*/ 317500 h 927100"/>
              <a:gd name="connsiteX3" fmla="*/ 1828800 w 3263900"/>
              <a:gd name="connsiteY3" fmla="*/ 927100 h 927100"/>
              <a:gd name="connsiteX4" fmla="*/ 0 w 3263900"/>
              <a:gd name="connsiteY4" fmla="*/ 584200 h 927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3900" h="927100">
                <a:moveTo>
                  <a:pt x="0" y="584200"/>
                </a:moveTo>
                <a:lnTo>
                  <a:pt x="1320800" y="0"/>
                </a:lnTo>
                <a:lnTo>
                  <a:pt x="3263900" y="317500"/>
                </a:lnTo>
                <a:lnTo>
                  <a:pt x="1828800" y="927100"/>
                </a:lnTo>
                <a:lnTo>
                  <a:pt x="0" y="584200"/>
                </a:lnTo>
                <a:close/>
              </a:path>
            </a:pathLst>
          </a:custGeom>
          <a:solidFill>
            <a:schemeClr val="accent1">
              <a:alpha val="2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Freeform: Shape 21">
            <a:extLst>
              <a:ext uri="{FF2B5EF4-FFF2-40B4-BE49-F238E27FC236}">
                <a16:creationId xmlns:a16="http://schemas.microsoft.com/office/drawing/2014/main" id="{7137FF4E-791F-8B58-6AE1-0135DDAE4238}"/>
              </a:ext>
            </a:extLst>
          </p:cNvPr>
          <p:cNvSpPr/>
          <p:nvPr/>
        </p:nvSpPr>
        <p:spPr>
          <a:xfrm>
            <a:off x="964791" y="3378661"/>
            <a:ext cx="3263900" cy="927100"/>
          </a:xfrm>
          <a:custGeom>
            <a:avLst/>
            <a:gdLst>
              <a:gd name="connsiteX0" fmla="*/ 0 w 3263900"/>
              <a:gd name="connsiteY0" fmla="*/ 584200 h 927100"/>
              <a:gd name="connsiteX1" fmla="*/ 1320800 w 3263900"/>
              <a:gd name="connsiteY1" fmla="*/ 0 h 927100"/>
              <a:gd name="connsiteX2" fmla="*/ 3263900 w 3263900"/>
              <a:gd name="connsiteY2" fmla="*/ 317500 h 927100"/>
              <a:gd name="connsiteX3" fmla="*/ 1828800 w 3263900"/>
              <a:gd name="connsiteY3" fmla="*/ 927100 h 927100"/>
              <a:gd name="connsiteX4" fmla="*/ 0 w 3263900"/>
              <a:gd name="connsiteY4" fmla="*/ 584200 h 927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3900" h="927100">
                <a:moveTo>
                  <a:pt x="0" y="584200"/>
                </a:moveTo>
                <a:lnTo>
                  <a:pt x="1320800" y="0"/>
                </a:lnTo>
                <a:lnTo>
                  <a:pt x="3263900" y="317500"/>
                </a:lnTo>
                <a:lnTo>
                  <a:pt x="1828800" y="927100"/>
                </a:lnTo>
                <a:lnTo>
                  <a:pt x="0" y="584200"/>
                </a:lnTo>
                <a:close/>
              </a:path>
            </a:pathLst>
          </a:custGeom>
          <a:solidFill>
            <a:schemeClr val="accent1">
              <a:alpha val="2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D1A651C9-FE13-A38F-F04E-8DF1D65131AC}"/>
              </a:ext>
            </a:extLst>
          </p:cNvPr>
          <p:cNvSpPr txBox="1"/>
          <p:nvPr/>
        </p:nvSpPr>
        <p:spPr>
          <a:xfrm rot="16200000">
            <a:off x="-355769" y="4121095"/>
            <a:ext cx="1108894" cy="369332"/>
          </a:xfrm>
          <a:prstGeom prst="rect">
            <a:avLst/>
          </a:prstGeom>
          <a:noFill/>
        </p:spPr>
        <p:txBody>
          <a:bodyPr wrap="square">
            <a:spAutoFit/>
          </a:bodyPr>
          <a:lstStyle/>
          <a:p>
            <a:r>
              <a:rPr lang="en-GB" b="0" i="0" dirty="0">
                <a:solidFill>
                  <a:srgbClr val="1F1F1F"/>
                </a:solidFill>
                <a:effectLst/>
                <a:latin typeface="Google Sans"/>
              </a:rPr>
              <a:t>0.543 nm</a:t>
            </a:r>
            <a:endParaRPr lang="en-GB" dirty="0"/>
          </a:p>
        </p:txBody>
      </p:sp>
      <p:sp>
        <p:nvSpPr>
          <p:cNvPr id="24" name="Left Brace 23">
            <a:extLst>
              <a:ext uri="{FF2B5EF4-FFF2-40B4-BE49-F238E27FC236}">
                <a16:creationId xmlns:a16="http://schemas.microsoft.com/office/drawing/2014/main" id="{C6C1119E-92CC-7FAA-8A3D-9ABD0EFC005D}"/>
              </a:ext>
            </a:extLst>
          </p:cNvPr>
          <p:cNvSpPr/>
          <p:nvPr/>
        </p:nvSpPr>
        <p:spPr>
          <a:xfrm>
            <a:off x="336033" y="3217762"/>
            <a:ext cx="369332" cy="217599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16703949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7618F-B8D1-0AD8-9CBF-AE26FDD734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E0CC8C-8674-B2C0-6E50-941B6AFBE9E8}"/>
              </a:ext>
            </a:extLst>
          </p:cNvPr>
          <p:cNvSpPr>
            <a:spLocks noGrp="1"/>
          </p:cNvSpPr>
          <p:nvPr>
            <p:ph type="title"/>
          </p:nvPr>
        </p:nvSpPr>
        <p:spPr>
          <a:xfrm>
            <a:off x="1" y="10248"/>
            <a:ext cx="11671300" cy="615553"/>
          </a:xfrm>
        </p:spPr>
        <p:txBody>
          <a:bodyPr>
            <a:normAutofit fontScale="90000"/>
          </a:bodyPr>
          <a:lstStyle/>
          <a:p>
            <a:r>
              <a:rPr lang="en-US" dirty="0"/>
              <a:t>Done? </a:t>
            </a:r>
            <a:endParaRPr lang="en-GB" dirty="0"/>
          </a:p>
        </p:txBody>
      </p:sp>
      <p:sp>
        <p:nvSpPr>
          <p:cNvPr id="4" name="Slide Number Placeholder 3">
            <a:extLst>
              <a:ext uri="{FF2B5EF4-FFF2-40B4-BE49-F238E27FC236}">
                <a16:creationId xmlns:a16="http://schemas.microsoft.com/office/drawing/2014/main" id="{C0975ED0-7F86-6DA0-5CF9-84D1184F634B}"/>
              </a:ext>
            </a:extLst>
          </p:cNvPr>
          <p:cNvSpPr>
            <a:spLocks noGrp="1"/>
          </p:cNvSpPr>
          <p:nvPr>
            <p:ph type="sldNum" sz="quarter" idx="12"/>
          </p:nvPr>
        </p:nvSpPr>
        <p:spPr/>
        <p:txBody>
          <a:bodyPr/>
          <a:lstStyle/>
          <a:p>
            <a:fld id="{8836216C-5BC3-7C44-80F8-E30864FFC228}" type="slidenum">
              <a:rPr lang="en-US" smtClean="0"/>
              <a:t>9</a:t>
            </a:fld>
            <a:endParaRPr lang="en-US"/>
          </a:p>
        </p:txBody>
      </p:sp>
      <p:grpSp>
        <p:nvGrpSpPr>
          <p:cNvPr id="3" name="Group 2">
            <a:extLst>
              <a:ext uri="{FF2B5EF4-FFF2-40B4-BE49-F238E27FC236}">
                <a16:creationId xmlns:a16="http://schemas.microsoft.com/office/drawing/2014/main" id="{38835770-2A71-2D83-02B2-05AB4E042417}"/>
              </a:ext>
            </a:extLst>
          </p:cNvPr>
          <p:cNvGrpSpPr/>
          <p:nvPr/>
        </p:nvGrpSpPr>
        <p:grpSpPr>
          <a:xfrm>
            <a:off x="6903587" y="660099"/>
            <a:ext cx="4539114" cy="3277993"/>
            <a:chOff x="13743086" y="13636178"/>
            <a:chExt cx="6079995" cy="4442491"/>
          </a:xfrm>
        </p:grpSpPr>
        <p:pic>
          <p:nvPicPr>
            <p:cNvPr id="6" name="Picture 5">
              <a:extLst>
                <a:ext uri="{FF2B5EF4-FFF2-40B4-BE49-F238E27FC236}">
                  <a16:creationId xmlns:a16="http://schemas.microsoft.com/office/drawing/2014/main" id="{14F51829-2BCB-45F8-7B7C-A5D89DE71343}"/>
                </a:ext>
              </a:extLst>
            </p:cNvPr>
            <p:cNvPicPr>
              <a:picLocks noChangeAspect="1"/>
            </p:cNvPicPr>
            <p:nvPr/>
          </p:nvPicPr>
          <p:blipFill>
            <a:blip r:embed="rId2"/>
            <a:stretch>
              <a:fillRect/>
            </a:stretch>
          </p:blipFill>
          <p:spPr>
            <a:xfrm>
              <a:off x="13743086" y="13636178"/>
              <a:ext cx="6079995" cy="4442491"/>
            </a:xfrm>
            <a:prstGeom prst="rect">
              <a:avLst/>
            </a:prstGeom>
          </p:spPr>
        </p:pic>
        <p:sp>
          <p:nvSpPr>
            <p:cNvPr id="8" name="Rectangle 7">
              <a:extLst>
                <a:ext uri="{FF2B5EF4-FFF2-40B4-BE49-F238E27FC236}">
                  <a16:creationId xmlns:a16="http://schemas.microsoft.com/office/drawing/2014/main" id="{A4EDDF26-0721-6531-C64A-593567494063}"/>
                </a:ext>
              </a:extLst>
            </p:cNvPr>
            <p:cNvSpPr/>
            <p:nvPr/>
          </p:nvSpPr>
          <p:spPr>
            <a:xfrm>
              <a:off x="15156180" y="17164050"/>
              <a:ext cx="3284220" cy="186690"/>
            </a:xfrm>
            <a:prstGeom prst="rect">
              <a:avLst/>
            </a:prstGeom>
            <a:solidFill>
              <a:srgbClr val="00004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6600" dirty="0" err="1">
                <a:latin typeface="+mj-lt"/>
                <a:ea typeface="Agenda Light" charset="0"/>
                <a:cs typeface="Agenda Light" charset="0"/>
              </a:endParaRPr>
            </a:p>
          </p:txBody>
        </p:sp>
        <p:sp>
          <p:nvSpPr>
            <p:cNvPr id="14" name="Rectangle 13">
              <a:extLst>
                <a:ext uri="{FF2B5EF4-FFF2-40B4-BE49-F238E27FC236}">
                  <a16:creationId xmlns:a16="http://schemas.microsoft.com/office/drawing/2014/main" id="{5603BBED-28C8-E4D8-A926-446550DE0BDA}"/>
                </a:ext>
              </a:extLst>
            </p:cNvPr>
            <p:cNvSpPr/>
            <p:nvPr/>
          </p:nvSpPr>
          <p:spPr>
            <a:xfrm>
              <a:off x="15137605" y="14025988"/>
              <a:ext cx="3305969" cy="236112"/>
            </a:xfrm>
            <a:prstGeom prst="rect">
              <a:avLst/>
            </a:prstGeom>
            <a:solidFill>
              <a:srgbClr val="00004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6600" dirty="0" err="1">
                <a:latin typeface="+mj-lt"/>
                <a:ea typeface="Agenda Light" charset="0"/>
                <a:cs typeface="Agenda Light" charset="0"/>
              </a:endParaRPr>
            </a:p>
          </p:txBody>
        </p:sp>
        <p:sp>
          <p:nvSpPr>
            <p:cNvPr id="15" name="Rectangle 14">
              <a:extLst>
                <a:ext uri="{FF2B5EF4-FFF2-40B4-BE49-F238E27FC236}">
                  <a16:creationId xmlns:a16="http://schemas.microsoft.com/office/drawing/2014/main" id="{88847E6C-FA70-D849-52E0-A1535446EA28}"/>
                </a:ext>
              </a:extLst>
            </p:cNvPr>
            <p:cNvSpPr/>
            <p:nvPr/>
          </p:nvSpPr>
          <p:spPr>
            <a:xfrm>
              <a:off x="18089188" y="14210089"/>
              <a:ext cx="344862" cy="3087311"/>
            </a:xfrm>
            <a:prstGeom prst="rect">
              <a:avLst/>
            </a:prstGeom>
            <a:solidFill>
              <a:srgbClr val="00004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6600" dirty="0" err="1">
                <a:latin typeface="+mj-lt"/>
                <a:ea typeface="Agenda Light" charset="0"/>
                <a:cs typeface="Agenda Light" charset="0"/>
              </a:endParaRPr>
            </a:p>
          </p:txBody>
        </p:sp>
      </p:grpSp>
      <p:sp>
        <p:nvSpPr>
          <p:cNvPr id="25" name="TextBox 24">
            <a:extLst>
              <a:ext uri="{FF2B5EF4-FFF2-40B4-BE49-F238E27FC236}">
                <a16:creationId xmlns:a16="http://schemas.microsoft.com/office/drawing/2014/main" id="{0D03D195-9C1D-7255-E410-7B66F672DC6F}"/>
              </a:ext>
            </a:extLst>
          </p:cNvPr>
          <p:cNvSpPr txBox="1"/>
          <p:nvPr/>
        </p:nvSpPr>
        <p:spPr>
          <a:xfrm>
            <a:off x="8846644" y="1641617"/>
            <a:ext cx="1040950" cy="400110"/>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ea typeface="Agenda Light" charset="0"/>
                <a:cs typeface="Times New Roman" panose="02020603050405020304" pitchFamily="18" charset="0"/>
              </a:rPr>
              <a:t>[004]</a:t>
            </a:r>
            <a:endParaRPr lang="en-GB" sz="2000" dirty="0" err="1">
              <a:solidFill>
                <a:schemeClr val="bg1"/>
              </a:solidFill>
              <a:latin typeface="Times New Roman" panose="02020603050405020304" pitchFamily="18" charset="0"/>
              <a:ea typeface="Agenda Light" charset="0"/>
              <a:cs typeface="Times New Roman" panose="02020603050405020304" pitchFamily="18" charset="0"/>
            </a:endParaRPr>
          </a:p>
        </p:txBody>
      </p:sp>
      <p:sp>
        <p:nvSpPr>
          <p:cNvPr id="26" name="TextBox 25">
            <a:extLst>
              <a:ext uri="{FF2B5EF4-FFF2-40B4-BE49-F238E27FC236}">
                <a16:creationId xmlns:a16="http://schemas.microsoft.com/office/drawing/2014/main" id="{67ECC139-78A8-CC45-81C8-30CF1168FFE1}"/>
              </a:ext>
            </a:extLst>
          </p:cNvPr>
          <p:cNvSpPr txBox="1"/>
          <p:nvPr/>
        </p:nvSpPr>
        <p:spPr>
          <a:xfrm>
            <a:off x="9443544" y="1409580"/>
            <a:ext cx="1040950" cy="400110"/>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ea typeface="Agenda Light" charset="0"/>
                <a:cs typeface="Times New Roman" panose="02020603050405020304" pitchFamily="18" charset="0"/>
              </a:rPr>
              <a:t>[311]</a:t>
            </a:r>
            <a:endParaRPr lang="en-GB" sz="2000" dirty="0" err="1">
              <a:solidFill>
                <a:schemeClr val="bg1"/>
              </a:solidFill>
              <a:latin typeface="Times New Roman" panose="02020603050405020304" pitchFamily="18" charset="0"/>
              <a:ea typeface="Agenda Light" charset="0"/>
              <a:cs typeface="Times New Roman" panose="02020603050405020304" pitchFamily="18" charset="0"/>
            </a:endParaRPr>
          </a:p>
        </p:txBody>
      </p:sp>
      <p:pic>
        <p:nvPicPr>
          <p:cNvPr id="27" name="Picture 26">
            <a:extLst>
              <a:ext uri="{FF2B5EF4-FFF2-40B4-BE49-F238E27FC236}">
                <a16:creationId xmlns:a16="http://schemas.microsoft.com/office/drawing/2014/main" id="{8BA89CA9-A063-CFB8-E684-24D0DE594677}"/>
              </a:ext>
            </a:extLst>
          </p:cNvPr>
          <p:cNvPicPr>
            <a:picLocks noChangeAspect="1"/>
          </p:cNvPicPr>
          <p:nvPr/>
        </p:nvPicPr>
        <p:blipFill>
          <a:blip r:embed="rId3"/>
          <a:srcRect r="13232" b="35454"/>
          <a:stretch/>
        </p:blipFill>
        <p:spPr>
          <a:xfrm>
            <a:off x="412846" y="634866"/>
            <a:ext cx="6253633" cy="3058909"/>
          </a:xfrm>
          <a:prstGeom prst="rect">
            <a:avLst/>
          </a:prstGeom>
        </p:spPr>
      </p:pic>
      <p:sp>
        <p:nvSpPr>
          <p:cNvPr id="28" name="TextBox 27">
            <a:extLst>
              <a:ext uri="{FF2B5EF4-FFF2-40B4-BE49-F238E27FC236}">
                <a16:creationId xmlns:a16="http://schemas.microsoft.com/office/drawing/2014/main" id="{320BB15F-D85E-F3F1-9DA0-CABB0C8848C5}"/>
              </a:ext>
            </a:extLst>
          </p:cNvPr>
          <p:cNvSpPr txBox="1"/>
          <p:nvPr/>
        </p:nvSpPr>
        <p:spPr>
          <a:xfrm>
            <a:off x="3539663" y="2114430"/>
            <a:ext cx="1657350" cy="369332"/>
          </a:xfrm>
          <a:prstGeom prst="rect">
            <a:avLst/>
          </a:prstGeom>
          <a:noFill/>
        </p:spPr>
        <p:txBody>
          <a:bodyPr wrap="square" rtlCol="0">
            <a:spAutoFit/>
          </a:bodyPr>
          <a:lstStyle/>
          <a:p>
            <a:r>
              <a:rPr lang="en-US" dirty="0"/>
              <a:t>(observed)</a:t>
            </a:r>
            <a:endParaRPr lang="en-GB" dirty="0"/>
          </a:p>
        </p:txBody>
      </p:sp>
      <p:sp>
        <p:nvSpPr>
          <p:cNvPr id="29" name="TextBox 28">
            <a:extLst>
              <a:ext uri="{FF2B5EF4-FFF2-40B4-BE49-F238E27FC236}">
                <a16:creationId xmlns:a16="http://schemas.microsoft.com/office/drawing/2014/main" id="{EF1F6C2B-7A87-6375-FB58-56D578ABF3B0}"/>
              </a:ext>
            </a:extLst>
          </p:cNvPr>
          <p:cNvSpPr txBox="1"/>
          <p:nvPr/>
        </p:nvSpPr>
        <p:spPr>
          <a:xfrm>
            <a:off x="149956" y="3963326"/>
            <a:ext cx="10994294" cy="738664"/>
          </a:xfrm>
          <a:prstGeom prst="rect">
            <a:avLst/>
          </a:prstGeom>
          <a:noFill/>
        </p:spPr>
        <p:txBody>
          <a:bodyPr wrap="square" rtlCol="0">
            <a:spAutoFit/>
          </a:bodyPr>
          <a:lstStyle/>
          <a:p>
            <a:r>
              <a:rPr lang="en-US" sz="2400" b="1" dirty="0"/>
              <a:t>No! </a:t>
            </a:r>
            <a:r>
              <a:rPr lang="en-US" dirty="0"/>
              <a:t>we have a LEAP 5000 XR &gt; </a:t>
            </a:r>
            <a:r>
              <a:rPr lang="en-US" dirty="0" err="1"/>
              <a:t>reflectron</a:t>
            </a:r>
            <a:r>
              <a:rPr lang="en-US" dirty="0"/>
              <a:t>! </a:t>
            </a:r>
            <a:br>
              <a:rPr lang="en-US" dirty="0"/>
            </a:br>
            <a:r>
              <a:rPr lang="en-US" dirty="0"/>
              <a:t>! Basically ,we can’t use a simple triangle to obtain </a:t>
            </a:r>
            <a:endParaRPr lang="en-GB" dirty="0"/>
          </a:p>
        </p:txBody>
      </p:sp>
      <p:pic>
        <p:nvPicPr>
          <p:cNvPr id="30" name="Picture 29">
            <a:extLst>
              <a:ext uri="{FF2B5EF4-FFF2-40B4-BE49-F238E27FC236}">
                <a16:creationId xmlns:a16="http://schemas.microsoft.com/office/drawing/2014/main" id="{94849275-0E68-7D41-26CB-71BFD8FC5026}"/>
              </a:ext>
            </a:extLst>
          </p:cNvPr>
          <p:cNvPicPr>
            <a:picLocks noChangeAspect="1"/>
          </p:cNvPicPr>
          <p:nvPr/>
        </p:nvPicPr>
        <p:blipFill>
          <a:blip r:embed="rId4"/>
          <a:stretch>
            <a:fillRect/>
          </a:stretch>
        </p:blipFill>
        <p:spPr>
          <a:xfrm>
            <a:off x="5269724" y="3988560"/>
            <a:ext cx="1377705" cy="646331"/>
          </a:xfrm>
          <a:prstGeom prst="rect">
            <a:avLst/>
          </a:prstGeom>
        </p:spPr>
      </p:pic>
      <p:pic>
        <p:nvPicPr>
          <p:cNvPr id="32" name="Picture 31">
            <a:extLst>
              <a:ext uri="{FF2B5EF4-FFF2-40B4-BE49-F238E27FC236}">
                <a16:creationId xmlns:a16="http://schemas.microsoft.com/office/drawing/2014/main" id="{E235B1C5-BC42-0EBE-2165-131379225EE3}"/>
              </a:ext>
            </a:extLst>
          </p:cNvPr>
          <p:cNvPicPr>
            <a:picLocks noChangeAspect="1"/>
          </p:cNvPicPr>
          <p:nvPr/>
        </p:nvPicPr>
        <p:blipFill>
          <a:blip r:embed="rId5"/>
          <a:stretch>
            <a:fillRect/>
          </a:stretch>
        </p:blipFill>
        <p:spPr>
          <a:xfrm>
            <a:off x="1747420" y="4609657"/>
            <a:ext cx="5241835" cy="2173967"/>
          </a:xfrm>
          <a:prstGeom prst="rect">
            <a:avLst/>
          </a:prstGeom>
        </p:spPr>
      </p:pic>
      <p:sp>
        <p:nvSpPr>
          <p:cNvPr id="33" name="TextBox 32">
            <a:extLst>
              <a:ext uri="{FF2B5EF4-FFF2-40B4-BE49-F238E27FC236}">
                <a16:creationId xmlns:a16="http://schemas.microsoft.com/office/drawing/2014/main" id="{E206C5F9-377D-F876-5CEC-A005FB1448F1}"/>
              </a:ext>
            </a:extLst>
          </p:cNvPr>
          <p:cNvSpPr txBox="1"/>
          <p:nvPr/>
        </p:nvSpPr>
        <p:spPr>
          <a:xfrm>
            <a:off x="6989255" y="5298337"/>
            <a:ext cx="1281120" cy="369332"/>
          </a:xfrm>
          <a:prstGeom prst="rect">
            <a:avLst/>
          </a:prstGeom>
          <a:noFill/>
        </p:spPr>
        <p:txBody>
          <a:bodyPr wrap="none" rtlCol="0">
            <a:spAutoFit/>
          </a:bodyPr>
          <a:lstStyle/>
          <a:p>
            <a:r>
              <a:rPr lang="en-US" dirty="0"/>
              <a:t>Heller2024</a:t>
            </a:r>
            <a:endParaRPr lang="en-GB" dirty="0"/>
          </a:p>
        </p:txBody>
      </p:sp>
    </p:spTree>
    <p:extLst>
      <p:ext uri="{BB962C8B-B14F-4D97-AF65-F5344CB8AC3E}">
        <p14:creationId xmlns:p14="http://schemas.microsoft.com/office/powerpoint/2010/main" val="34200433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179</TotalTime>
  <Words>1518</Words>
  <Application>Microsoft Office PowerPoint</Application>
  <PresentationFormat>Widescreen</PresentationFormat>
  <Paragraphs>128</Paragraphs>
  <Slides>17</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17</vt:i4>
      </vt:variant>
    </vt:vector>
  </HeadingPairs>
  <TitlesOfParts>
    <vt:vector size="31" baseType="lpstr">
      <vt:lpstr>AdvOTb437d13a.B</vt:lpstr>
      <vt:lpstr>Aptos</vt:lpstr>
      <vt:lpstr>Aptos Display</vt:lpstr>
      <vt:lpstr>Arial</vt:lpstr>
      <vt:lpstr>Arial Black</vt:lpstr>
      <vt:lpstr>Cambria Math</vt:lpstr>
      <vt:lpstr>Google Sans</vt:lpstr>
      <vt:lpstr>HelveticaNeue Regular</vt:lpstr>
      <vt:lpstr>Montserrat-Bold</vt:lpstr>
      <vt:lpstr>Montserrat-Regular</vt:lpstr>
      <vt:lpstr>SFBX2488</vt:lpstr>
      <vt:lpstr>Times New Roman</vt:lpstr>
      <vt:lpstr>Univers LT Std</vt:lpstr>
      <vt:lpstr>Office Theme</vt:lpstr>
      <vt:lpstr>PowerPoint Presentation</vt:lpstr>
      <vt:lpstr>Atom probe tomography</vt:lpstr>
      <vt:lpstr>Reconstruction: point-projection model</vt:lpstr>
      <vt:lpstr>Reconstruction: Image compression factor</vt:lpstr>
      <vt:lpstr>Crystallographic features in APT data</vt:lpstr>
      <vt:lpstr>Crystallography (Silicon)</vt:lpstr>
      <vt:lpstr>Revealing poles in Silicon</vt:lpstr>
      <vt:lpstr>Revealing poles in Silicon</vt:lpstr>
      <vt:lpstr>Done? </vt:lpstr>
      <vt:lpstr>PowerPoint Presentation</vt:lpstr>
      <vt:lpstr>How to solve? </vt:lpstr>
      <vt:lpstr>How to solve?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Jeroen Scheerder (imec)</dc:creator>
  <cp:lastModifiedBy>Jeroen Scheerder (imec)</cp:lastModifiedBy>
  <cp:revision>1</cp:revision>
  <dcterms:created xsi:type="dcterms:W3CDTF">2025-05-04T17:00:00Z</dcterms:created>
  <dcterms:modified xsi:type="dcterms:W3CDTF">2025-05-05T07:16:55Z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0eba32c-0974-4663-a3a1-3cd8c30938e9_Enabled">
    <vt:lpwstr>true</vt:lpwstr>
  </property>
  <property fmtid="{D5CDD505-2E9C-101B-9397-08002B2CF9AE}" pid="3" name="MSIP_Label_f0eba32c-0974-4663-a3a1-3cd8c30938e9_SetDate">
    <vt:lpwstr>2025-05-04T17:00:09Z</vt:lpwstr>
  </property>
  <property fmtid="{D5CDD505-2E9C-101B-9397-08002B2CF9AE}" pid="4" name="MSIP_Label_f0eba32c-0974-4663-a3a1-3cd8c30938e9_Method">
    <vt:lpwstr>Privileged</vt:lpwstr>
  </property>
  <property fmtid="{D5CDD505-2E9C-101B-9397-08002B2CF9AE}" pid="5" name="MSIP_Label_f0eba32c-0974-4663-a3a1-3cd8c30938e9_Name">
    <vt:lpwstr>Public - General - Unmarked</vt:lpwstr>
  </property>
  <property fmtid="{D5CDD505-2E9C-101B-9397-08002B2CF9AE}" pid="6" name="MSIP_Label_f0eba32c-0974-4663-a3a1-3cd8c30938e9_SiteId">
    <vt:lpwstr>a72d5a72-25ee-40f0-9bd1-067cb5b770d4</vt:lpwstr>
  </property>
  <property fmtid="{D5CDD505-2E9C-101B-9397-08002B2CF9AE}" pid="7" name="MSIP_Label_f0eba32c-0974-4663-a3a1-3cd8c30938e9_ActionId">
    <vt:lpwstr>958571f6-e5b2-487d-863a-7b63f9aa1ced</vt:lpwstr>
  </property>
  <property fmtid="{D5CDD505-2E9C-101B-9397-08002B2CF9AE}" pid="8" name="MSIP_Label_f0eba32c-0974-4663-a3a1-3cd8c30938e9_ContentBits">
    <vt:lpwstr>0</vt:lpwstr>
  </property>
  <property fmtid="{D5CDD505-2E9C-101B-9397-08002B2CF9AE}" pid="9" name="MSIP_Label_f0eba32c-0974-4663-a3a1-3cd8c30938e9_Tag">
    <vt:lpwstr>10, 0, 1, 1</vt:lpwstr>
  </property>
</Properties>
</file>